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58" r:id="rId2"/>
    <p:sldId id="264" r:id="rId3"/>
    <p:sldId id="268" r:id="rId4"/>
    <p:sldId id="269" r:id="rId5"/>
    <p:sldId id="270" r:id="rId6"/>
    <p:sldId id="267" r:id="rId7"/>
  </p:sldIdLst>
  <p:sldSz cx="9144000" cy="6858000" type="screen4x3"/>
  <p:notesSz cx="6858000" cy="9144000"/>
  <p:embeddedFontLst>
    <p:embeddedFont>
      <p:font typeface="Twinkl" pitchFamily="2" charset="0"/>
      <p:regular r:id="rId10"/>
      <p:bold r:id="rId11"/>
    </p:embeddedFont>
    <p:embeddedFont>
      <p:font typeface="Calibri" panose="020F0502020204030204" pitchFamily="34" charset="0"/>
      <p:regular r:id="rId12"/>
      <p:bold r:id="rId13"/>
      <p:italic r:id="rId14"/>
      <p:boldItalic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78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20/06/2019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2D99749-A7BE-486E-A196-9FF2A2482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9680" y="838198"/>
            <a:ext cx="3664640" cy="518160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EF5C38-98B9-4B0B-9F20-F62A2DF0EAB8}"/>
              </a:ext>
            </a:extLst>
          </p:cNvPr>
          <p:cNvSpPr txBox="1"/>
          <p:nvPr/>
        </p:nvSpPr>
        <p:spPr>
          <a:xfrm>
            <a:off x="755650" y="765175"/>
            <a:ext cx="7632700" cy="2308324"/>
          </a:xfrm>
          <a:prstGeom prst="rect">
            <a:avLst/>
          </a:prstGeom>
          <a:noFill/>
        </p:spPr>
        <p:txBody>
          <a:bodyPr wrap="square" rtlCol="0">
            <a:spAutoFit/>
          </a:bodyPr>
          <a:lstStyle/>
          <a:p>
            <a:pPr algn="ctr"/>
            <a:r>
              <a:rPr lang="en-GB" sz="3600" b="1" dirty="0"/>
              <a:t>All About Tigers</a:t>
            </a:r>
            <a:endParaRPr lang="en-GB" sz="3600" dirty="0"/>
          </a:p>
          <a:p>
            <a:r>
              <a:rPr lang="en-GB" dirty="0"/>
              <a:t>Tigers are mammals. They are the biggest of the big cat family. Most tigers have orange fur with black stripes on their body. Some tigers have black or white fur with light brown stripes. The stripes help to hide the tigers when they are hunting for their prey. </a:t>
            </a:r>
          </a:p>
          <a:p>
            <a:r>
              <a:rPr lang="en-GB" dirty="0"/>
              <a:t>Tigers have long legs to help them run fast and sharp claws to catch their food. They also have a very long tail. </a:t>
            </a:r>
          </a:p>
        </p:txBody>
      </p:sp>
      <p:pic>
        <p:nvPicPr>
          <p:cNvPr id="5" name="Picture 4">
            <a:extLst>
              <a:ext uri="{FF2B5EF4-FFF2-40B4-BE49-F238E27FC236}">
                <a16:creationId xmlns:a16="http://schemas.microsoft.com/office/drawing/2014/main" id="{B28E2D8C-944B-473E-9A2A-6954597E70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46158" y="3574330"/>
            <a:ext cx="4740442" cy="2343464"/>
          </a:xfrm>
          <a:prstGeom prst="rect">
            <a:avLst/>
          </a:prstGeom>
        </p:spPr>
      </p:pic>
    </p:spTree>
    <p:extLst>
      <p:ext uri="{BB962C8B-B14F-4D97-AF65-F5344CB8AC3E}">
        <p14:creationId xmlns:p14="http://schemas.microsoft.com/office/powerpoint/2010/main" val="863600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EF5C38-98B9-4B0B-9F20-F62A2DF0EAB8}"/>
              </a:ext>
            </a:extLst>
          </p:cNvPr>
          <p:cNvSpPr txBox="1"/>
          <p:nvPr/>
        </p:nvSpPr>
        <p:spPr>
          <a:xfrm>
            <a:off x="755650" y="765175"/>
            <a:ext cx="7632700" cy="4985980"/>
          </a:xfrm>
          <a:prstGeom prst="rect">
            <a:avLst/>
          </a:prstGeom>
          <a:noFill/>
        </p:spPr>
        <p:txBody>
          <a:bodyPr wrap="square" rtlCol="0">
            <a:spAutoFit/>
          </a:bodyPr>
          <a:lstStyle/>
          <a:p>
            <a:r>
              <a:rPr lang="en-GB" sz="2400" b="1" dirty="0"/>
              <a:t>Where Do Tigers Live?</a:t>
            </a:r>
            <a:endParaRPr lang="en-GB" sz="2400" dirty="0"/>
          </a:p>
          <a:p>
            <a:r>
              <a:rPr lang="en-GB" dirty="0"/>
              <a:t>Wild tigers live in Asia. Some live in the cold parts of north Asia, such as Russia and China. Others live in south Asia where it is hotter, such as India and Bangladesh. Tigers live in different types of forests, such as rainforests. They like to live on their own and hunt on their own. They mark where they live by scratching marks on trees with their strong claws. Unlike</a:t>
            </a:r>
            <a:r>
              <a:rPr lang="en-GB" b="1" baseline="30000" dirty="0"/>
              <a:t> </a:t>
            </a:r>
            <a:r>
              <a:rPr lang="en-GB" dirty="0"/>
              <a:t>other cats, tigers love water and are very good swimmers!</a:t>
            </a:r>
            <a:r>
              <a:rPr lang="en-GB" b="1" baseline="30000" dirty="0"/>
              <a:t> </a:t>
            </a:r>
            <a:endParaRPr lang="en-GB" dirty="0"/>
          </a:p>
          <a:p>
            <a:r>
              <a:rPr lang="en-GB" dirty="0"/>
              <a:t>Sadly, tiger habitats are being destroyed and people hunt them for their fur. This means tigers are now in danger. Most tigers now live in zoos or wildlife parks so humans can protect them.</a:t>
            </a:r>
          </a:p>
          <a:p>
            <a:endParaRPr lang="en-GB" dirty="0"/>
          </a:p>
          <a:p>
            <a:r>
              <a:rPr lang="en-GB" sz="2400" b="1" dirty="0"/>
              <a:t>What Do Tigers Eat? </a:t>
            </a:r>
            <a:endParaRPr lang="en-GB" sz="2400" dirty="0"/>
          </a:p>
          <a:p>
            <a:r>
              <a:rPr lang="en-GB" dirty="0"/>
              <a:t>Tigers are carnivores. This means they only eat meat. They like to hunt for food at night. The tiger watches and then creeps</a:t>
            </a:r>
            <a:r>
              <a:rPr lang="en-GB" b="1" baseline="30000" dirty="0"/>
              <a:t> </a:t>
            </a:r>
            <a:r>
              <a:rPr lang="en-GB" dirty="0"/>
              <a:t>up on their prey. They pounce and bite with their strong, sharp teeth. Tigers eat pigs, rhinos, deer, cows, horses and other smaller animals.</a:t>
            </a:r>
          </a:p>
          <a:p>
            <a:endParaRPr lang="en-GB" dirty="0"/>
          </a:p>
        </p:txBody>
      </p:sp>
    </p:spTree>
    <p:extLst>
      <p:ext uri="{BB962C8B-B14F-4D97-AF65-F5344CB8AC3E}">
        <p14:creationId xmlns:p14="http://schemas.microsoft.com/office/powerpoint/2010/main" val="3559799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EF5C38-98B9-4B0B-9F20-F62A2DF0EAB8}"/>
              </a:ext>
            </a:extLst>
          </p:cNvPr>
          <p:cNvSpPr txBox="1"/>
          <p:nvPr/>
        </p:nvSpPr>
        <p:spPr>
          <a:xfrm>
            <a:off x="755650" y="765175"/>
            <a:ext cx="7632700" cy="1292662"/>
          </a:xfrm>
          <a:prstGeom prst="rect">
            <a:avLst/>
          </a:prstGeom>
          <a:noFill/>
        </p:spPr>
        <p:txBody>
          <a:bodyPr wrap="square" rtlCol="0">
            <a:spAutoFit/>
          </a:bodyPr>
          <a:lstStyle/>
          <a:p>
            <a:r>
              <a:rPr lang="en-GB" sz="2400" b="1" dirty="0"/>
              <a:t>How Long Do Tigers Live?</a:t>
            </a:r>
          </a:p>
          <a:p>
            <a:r>
              <a:rPr lang="en-GB" dirty="0"/>
              <a:t>Tigers can live to 26 years old in the wild. Female tigers give birth every two years to two to four cubs at a time. Tigers like to live alone but female tigers live with their cubs until they can hunt for themselves. </a:t>
            </a:r>
          </a:p>
        </p:txBody>
      </p:sp>
      <p:pic>
        <p:nvPicPr>
          <p:cNvPr id="8" name="Picture 7">
            <a:extLst>
              <a:ext uri="{FF2B5EF4-FFF2-40B4-BE49-F238E27FC236}">
                <a16:creationId xmlns:a16="http://schemas.microsoft.com/office/drawing/2014/main" id="{7177873D-EF82-4FCD-9901-869461C6D5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1779" y="3140132"/>
            <a:ext cx="4740442" cy="2213158"/>
          </a:xfrm>
          <a:prstGeom prst="rect">
            <a:avLst/>
          </a:prstGeom>
        </p:spPr>
      </p:pic>
    </p:spTree>
    <p:extLst>
      <p:ext uri="{BB962C8B-B14F-4D97-AF65-F5344CB8AC3E}">
        <p14:creationId xmlns:p14="http://schemas.microsoft.com/office/powerpoint/2010/main" val="3446252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27</TotalTime>
  <Words>174</Words>
  <Application>Microsoft Office PowerPoint</Application>
  <PresentationFormat>On-screen Show (4:3)</PresentationFormat>
  <Paragraphs>11</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Ashton Leung2</dc:creator>
  <cp:lastModifiedBy>Ruby Cunningham</cp:lastModifiedBy>
  <cp:revision>7</cp:revision>
  <dcterms:created xsi:type="dcterms:W3CDTF">2019-03-26T13:49:00Z</dcterms:created>
  <dcterms:modified xsi:type="dcterms:W3CDTF">2019-06-20T10:58:09Z</dcterms:modified>
</cp:coreProperties>
</file>