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2" r:id="rId4"/>
    <p:sldId id="279" r:id="rId5"/>
    <p:sldId id="273" r:id="rId6"/>
    <p:sldId id="281" r:id="rId7"/>
    <p:sldId id="276" r:id="rId8"/>
    <p:sldId id="269" r:id="rId9"/>
    <p:sldId id="259" r:id="rId10"/>
    <p:sldId id="275" r:id="rId11"/>
    <p:sldId id="271" r:id="rId12"/>
    <p:sldId id="265" r:id="rId13"/>
    <p:sldId id="270" r:id="rId14"/>
    <p:sldId id="283" r:id="rId15"/>
    <p:sldId id="261" r:id="rId16"/>
    <p:sldId id="264" r:id="rId17"/>
    <p:sldId id="282" r:id="rId18"/>
    <p:sldId id="280" r:id="rId19"/>
    <p:sldId id="258" r:id="rId20"/>
    <p:sldId id="274" r:id="rId21"/>
    <p:sldId id="278" r:id="rId22"/>
    <p:sldId id="268" r:id="rId23"/>
    <p:sldId id="257" r:id="rId24"/>
    <p:sldId id="262" r:id="rId25"/>
    <p:sldId id="26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215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54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316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3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85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113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452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048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434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804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355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48FC3-B427-4B76-9B40-3C38B3A0BBA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5E313-157A-4BFC-A6C9-02D89166E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488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Have You Filled a Bucket Today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440" y="607839"/>
            <a:ext cx="7281950" cy="557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03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156" y="790718"/>
            <a:ext cx="5233482" cy="5568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880" y="4571567"/>
            <a:ext cx="4714875" cy="130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083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375" y="754012"/>
            <a:ext cx="7099069" cy="540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44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135" y="956599"/>
            <a:ext cx="6937348" cy="528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450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428" y="367922"/>
            <a:ext cx="7872153" cy="599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384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115" y="683288"/>
            <a:ext cx="7208748" cy="549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988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181" y="723843"/>
            <a:ext cx="7409008" cy="564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973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614" y="566910"/>
            <a:ext cx="7739150" cy="589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809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Have You Filled a Bucket Today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244" y="551986"/>
            <a:ext cx="7514705" cy="572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079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244" y="484031"/>
            <a:ext cx="7531331" cy="573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291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937" y="591847"/>
            <a:ext cx="7572895" cy="577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820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309" y="874482"/>
            <a:ext cx="7458328" cy="5683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148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930" y="450531"/>
            <a:ext cx="7666932" cy="584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054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053" y="691601"/>
            <a:ext cx="7470567" cy="569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3513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805" y="445927"/>
            <a:ext cx="7838900" cy="597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606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Have You Filled a Bucket Today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047" y="406520"/>
            <a:ext cx="7971906" cy="607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7727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421" y="674977"/>
            <a:ext cx="7863293" cy="599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48051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010" y="425594"/>
            <a:ext cx="7699659" cy="586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245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Have You Filled a Bucket Today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429" y="475472"/>
            <a:ext cx="7897091" cy="601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3994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868" y="598349"/>
            <a:ext cx="7539643" cy="574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243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 result for Have You Filled a Bucket Today? pictures from the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123" y="367405"/>
            <a:ext cx="7699658" cy="586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3454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result for Have You Filled a Bucket Today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979" y="386883"/>
            <a:ext cx="8562108" cy="605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030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Have You Filled a Bucket Today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051" y="236912"/>
            <a:ext cx="8938549" cy="6324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974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Have You Filled a Bucket Today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200" y="1045960"/>
            <a:ext cx="7167937" cy="510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2707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Have You Filled a Bucket Today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058" y="447877"/>
            <a:ext cx="8211650" cy="621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84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</dc:creator>
  <cp:lastModifiedBy>Head</cp:lastModifiedBy>
  <cp:revision>4</cp:revision>
  <dcterms:created xsi:type="dcterms:W3CDTF">2019-02-11T09:27:44Z</dcterms:created>
  <dcterms:modified xsi:type="dcterms:W3CDTF">2021-01-18T11:52:25Z</dcterms:modified>
</cp:coreProperties>
</file>