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wav" ContentType="audio/x-wav"/>
  <Default Extension="tiff" ContentType="image/tif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20"/>
  </p:notesMasterIdLst>
  <p:handoutMasterIdLst>
    <p:handoutMasterId r:id="rId21"/>
  </p:handoutMasterIdLst>
  <p:sldIdLst>
    <p:sldId id="276" r:id="rId2"/>
    <p:sldId id="274" r:id="rId3"/>
    <p:sldId id="275" r:id="rId4"/>
    <p:sldId id="277" r:id="rId5"/>
    <p:sldId id="278" r:id="rId6"/>
    <p:sldId id="279" r:id="rId7"/>
    <p:sldId id="280" r:id="rId8"/>
    <p:sldId id="281" r:id="rId9"/>
    <p:sldId id="282" r:id="rId10"/>
    <p:sldId id="283" r:id="rId11"/>
    <p:sldId id="284" r:id="rId12"/>
    <p:sldId id="285" r:id="rId13"/>
    <p:sldId id="292" r:id="rId14"/>
    <p:sldId id="290" r:id="rId15"/>
    <p:sldId id="291" r:id="rId16"/>
    <p:sldId id="288" r:id="rId17"/>
    <p:sldId id="289" r:id="rId18"/>
    <p:sldId id="267" r:id="rId19"/>
  </p:sldIdLst>
  <p:sldSz cx="9144000" cy="6858000" type="screen4x3"/>
  <p:notesSz cx="6858000" cy="9144000"/>
  <p:embeddedFontLst>
    <p:embeddedFont>
      <p:font typeface="Calibri" panose="020F0502020204030204" pitchFamily="34" charset="0"/>
      <p:regular r:id="rId22"/>
      <p:bold r:id="rId23"/>
      <p:italic r:id="rId24"/>
      <p:boldItalic r:id="rId25"/>
    </p:embeddedFont>
    <p:embeddedFont>
      <p:font typeface="Twinkl" pitchFamily="2" charset="0"/>
      <p:regular r:id="rId26"/>
      <p:bold r:id="rId27"/>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A7E7"/>
    <a:srgbClr val="F0821A"/>
    <a:srgbClr val="40383C"/>
    <a:srgbClr val="EEC157"/>
    <a:srgbClr val="2F2B29"/>
    <a:srgbClr val="EDBCD8"/>
    <a:srgbClr val="ACDDFC"/>
    <a:srgbClr val="DE1E5A"/>
    <a:srgbClr val="18A0DB"/>
    <a:srgbClr val="BC010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55" autoAdjust="0"/>
    <p:restoredTop sz="96370" autoAdjust="0"/>
  </p:normalViewPr>
  <p:slideViewPr>
    <p:cSldViewPr snapToGrid="0" showGuides="1">
      <p:cViewPr varScale="1">
        <p:scale>
          <a:sx n="114" d="100"/>
          <a:sy n="114" d="100"/>
        </p:scale>
        <p:origin x="750" y="96"/>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5.fntdata"/><Relationship Id="rId3" Type="http://schemas.openxmlformats.org/officeDocument/2006/relationships/slide" Target="slides/slide2.xml"/><Relationship Id="rId21" Type="http://schemas.openxmlformats.org/officeDocument/2006/relationships/handoutMaster" Target="handoutMasters/handout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4.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3.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2.fntdata"/><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1.fntdata"/><Relationship Id="rId27" Type="http://schemas.openxmlformats.org/officeDocument/2006/relationships/font" Target="fonts/font6.fntdata"/><Relationship Id="rId30"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13/05/2019</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13/05/2019</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r>
              <a:rPr lang="en-GB" sz="1200" b="0" i="0" kern="1200" dirty="0">
                <a:solidFill>
                  <a:schemeClr val="tx1"/>
                </a:solidFill>
                <a:effectLst/>
                <a:latin typeface="+mn-lt"/>
                <a:ea typeface="+mn-ea"/>
                <a:cs typeface="+mn-cs"/>
              </a:rPr>
              <a:t>We hope you find the information on our website and resources useful. This resource contains links to external websites. Please be aware that the inclusion of any link in this resource should not be taken as an endorsement of any kind by </a:t>
            </a:r>
            <a:r>
              <a:rPr lang="en-GB" sz="1200" b="0" i="0" kern="1200" dirty="0" err="1">
                <a:solidFill>
                  <a:schemeClr val="tx1"/>
                </a:solidFill>
                <a:effectLst/>
                <a:latin typeface="+mn-lt"/>
                <a:ea typeface="+mn-ea"/>
                <a:cs typeface="+mn-cs"/>
              </a:rPr>
              <a:t>Twinkl</a:t>
            </a:r>
            <a:r>
              <a:rPr lang="en-GB" sz="1200" b="0" i="0" kern="1200" dirty="0">
                <a:solidFill>
                  <a:schemeClr val="tx1"/>
                </a:solidFill>
                <a:effectLst/>
                <a:latin typeface="+mn-lt"/>
                <a:ea typeface="+mn-ea"/>
                <a:cs typeface="+mn-cs"/>
              </a:rPr>
              <a:t> of the linked website or any association with its operators. You should also be aware that we have no control over the availability of the linked pages. If the link is not working, please let us know by contacting </a:t>
            </a:r>
            <a:r>
              <a:rPr lang="en-GB" sz="1200" b="0" i="0" kern="1200" dirty="0" err="1">
                <a:solidFill>
                  <a:schemeClr val="tx1"/>
                </a:solidFill>
                <a:effectLst/>
                <a:latin typeface="+mn-lt"/>
                <a:ea typeface="+mn-ea"/>
                <a:cs typeface="+mn-cs"/>
              </a:rPr>
              <a:t>TwinklCares</a:t>
            </a:r>
            <a:r>
              <a:rPr lang="en-GB" sz="1200" b="0" i="0" kern="1200" dirty="0">
                <a:solidFill>
                  <a:schemeClr val="tx1"/>
                </a:solidFill>
                <a:effectLst/>
                <a:latin typeface="+mn-lt"/>
                <a:ea typeface="+mn-ea"/>
                <a:cs typeface="+mn-cs"/>
              </a:rPr>
              <a:t> and we will try to fix it although we can assume no responsibility if this is the case. We are not responsible for the content of external sites.</a:t>
            </a:r>
          </a:p>
        </p:txBody>
      </p:sp>
      <p:sp>
        <p:nvSpPr>
          <p:cNvPr id="4" name="Slide Number Placeholder 3"/>
          <p:cNvSpPr>
            <a:spLocks noGrp="1"/>
          </p:cNvSpPr>
          <p:nvPr>
            <p:ph type="sldNum" sz="quarter" idx="10"/>
          </p:nvPr>
        </p:nvSpPr>
        <p:spPr/>
        <p:txBody>
          <a:bodyPr/>
          <a:lstStyle/>
          <a:p>
            <a:fld id="{FA521341-850D-40E1-BB3D-87946DC9B06D}" type="slidenum">
              <a:rPr lang="en-GB" smtClean="0"/>
              <a:t>2</a:t>
            </a:fld>
            <a:endParaRPr lang="en-GB"/>
          </a:p>
        </p:txBody>
      </p:sp>
    </p:spTree>
    <p:extLst>
      <p:ext uri="{BB962C8B-B14F-4D97-AF65-F5344CB8AC3E}">
        <p14:creationId xmlns:p14="http://schemas.microsoft.com/office/powerpoint/2010/main" val="283308228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r>
              <a:rPr lang="en-GB" sz="1200" b="0" i="0" kern="1200" dirty="0">
                <a:solidFill>
                  <a:schemeClr val="tx1"/>
                </a:solidFill>
                <a:effectLst/>
                <a:latin typeface="+mn-lt"/>
                <a:ea typeface="+mn-ea"/>
                <a:cs typeface="+mn-cs"/>
              </a:rPr>
              <a:t>We hope you find the information on our website and resources useful. This resource contains links to external websites. Please be aware that the inclusion of any link in this resource should not be taken as an endorsement of any kind by </a:t>
            </a:r>
            <a:r>
              <a:rPr lang="en-GB" sz="1200" b="0" i="0" kern="1200" dirty="0" err="1">
                <a:solidFill>
                  <a:schemeClr val="tx1"/>
                </a:solidFill>
                <a:effectLst/>
                <a:latin typeface="+mn-lt"/>
                <a:ea typeface="+mn-ea"/>
                <a:cs typeface="+mn-cs"/>
              </a:rPr>
              <a:t>Twinkl</a:t>
            </a:r>
            <a:r>
              <a:rPr lang="en-GB" sz="1200" b="0" i="0" kern="1200" dirty="0">
                <a:solidFill>
                  <a:schemeClr val="tx1"/>
                </a:solidFill>
                <a:effectLst/>
                <a:latin typeface="+mn-lt"/>
                <a:ea typeface="+mn-ea"/>
                <a:cs typeface="+mn-cs"/>
              </a:rPr>
              <a:t> of the linked website or any association with its operators. You should also be aware that we have no control over the availability of the linked pages. If the link is not working, please let us know by contacting </a:t>
            </a:r>
            <a:r>
              <a:rPr lang="en-GB" sz="1200" b="0" i="0" kern="1200" dirty="0" err="1">
                <a:solidFill>
                  <a:schemeClr val="tx1"/>
                </a:solidFill>
                <a:effectLst/>
                <a:latin typeface="+mn-lt"/>
                <a:ea typeface="+mn-ea"/>
                <a:cs typeface="+mn-cs"/>
              </a:rPr>
              <a:t>TwinklCares</a:t>
            </a:r>
            <a:r>
              <a:rPr lang="en-GB" sz="1200" b="0" i="0" kern="1200" dirty="0">
                <a:solidFill>
                  <a:schemeClr val="tx1"/>
                </a:solidFill>
                <a:effectLst/>
                <a:latin typeface="+mn-lt"/>
                <a:ea typeface="+mn-ea"/>
                <a:cs typeface="+mn-cs"/>
              </a:rPr>
              <a:t> and we will try to fix it although we can assume no responsibility if this is the case. We are not responsible for the content of external sites.</a:t>
            </a:r>
          </a:p>
        </p:txBody>
      </p:sp>
      <p:sp>
        <p:nvSpPr>
          <p:cNvPr id="4" name="Slide Number Placeholder 3"/>
          <p:cNvSpPr>
            <a:spLocks noGrp="1"/>
          </p:cNvSpPr>
          <p:nvPr>
            <p:ph type="sldNum" sz="quarter" idx="10"/>
          </p:nvPr>
        </p:nvSpPr>
        <p:spPr/>
        <p:txBody>
          <a:bodyPr/>
          <a:lstStyle/>
          <a:p>
            <a:fld id="{FA521341-850D-40E1-BB3D-87946DC9B06D}" type="slidenum">
              <a:rPr lang="en-GB" smtClean="0"/>
              <a:t>3</a:t>
            </a:fld>
            <a:endParaRPr lang="en-GB"/>
          </a:p>
        </p:txBody>
      </p:sp>
    </p:spTree>
    <p:extLst>
      <p:ext uri="{BB962C8B-B14F-4D97-AF65-F5344CB8AC3E}">
        <p14:creationId xmlns:p14="http://schemas.microsoft.com/office/powerpoint/2010/main" val="52156233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r>
              <a:rPr lang="en-GB" sz="1200" b="0" i="0" kern="1200" dirty="0">
                <a:solidFill>
                  <a:schemeClr val="tx1"/>
                </a:solidFill>
                <a:effectLst/>
                <a:latin typeface="+mn-lt"/>
                <a:ea typeface="+mn-ea"/>
                <a:cs typeface="+mn-cs"/>
              </a:rPr>
              <a:t>We hope you find the information on our website and resources useful. This resource contains links to external websites. Please be aware that the inclusion of any link in this resource should not be taken as an endorsement of any kind by </a:t>
            </a:r>
            <a:r>
              <a:rPr lang="en-GB" sz="1200" b="0" i="0" kern="1200" dirty="0" err="1">
                <a:solidFill>
                  <a:schemeClr val="tx1"/>
                </a:solidFill>
                <a:effectLst/>
                <a:latin typeface="+mn-lt"/>
                <a:ea typeface="+mn-ea"/>
                <a:cs typeface="+mn-cs"/>
              </a:rPr>
              <a:t>Twinkl</a:t>
            </a:r>
            <a:r>
              <a:rPr lang="en-GB" sz="1200" b="0" i="0" kern="1200" dirty="0">
                <a:solidFill>
                  <a:schemeClr val="tx1"/>
                </a:solidFill>
                <a:effectLst/>
                <a:latin typeface="+mn-lt"/>
                <a:ea typeface="+mn-ea"/>
                <a:cs typeface="+mn-cs"/>
              </a:rPr>
              <a:t> of the linked website or any association with its operators. You should also be aware that we have no control over the availability of the linked pages. If the link is not working, please let us know by contacting </a:t>
            </a:r>
            <a:r>
              <a:rPr lang="en-GB" sz="1200" b="0" i="0" kern="1200" dirty="0" err="1">
                <a:solidFill>
                  <a:schemeClr val="tx1"/>
                </a:solidFill>
                <a:effectLst/>
                <a:latin typeface="+mn-lt"/>
                <a:ea typeface="+mn-ea"/>
                <a:cs typeface="+mn-cs"/>
              </a:rPr>
              <a:t>TwinklCares</a:t>
            </a:r>
            <a:r>
              <a:rPr lang="en-GB" sz="1200" b="0" i="0" kern="1200" dirty="0">
                <a:solidFill>
                  <a:schemeClr val="tx1"/>
                </a:solidFill>
                <a:effectLst/>
                <a:latin typeface="+mn-lt"/>
                <a:ea typeface="+mn-ea"/>
                <a:cs typeface="+mn-cs"/>
              </a:rPr>
              <a:t> and we will try to fix it although we can assume no responsibility if this is the case. We are not responsible for the content of external sites.</a:t>
            </a:r>
          </a:p>
        </p:txBody>
      </p:sp>
      <p:sp>
        <p:nvSpPr>
          <p:cNvPr id="4" name="Slide Number Placeholder 3"/>
          <p:cNvSpPr>
            <a:spLocks noGrp="1"/>
          </p:cNvSpPr>
          <p:nvPr>
            <p:ph type="sldNum" sz="quarter" idx="10"/>
          </p:nvPr>
        </p:nvSpPr>
        <p:spPr/>
        <p:txBody>
          <a:bodyPr/>
          <a:lstStyle/>
          <a:p>
            <a:fld id="{FA521341-850D-40E1-BB3D-87946DC9B06D}" type="slidenum">
              <a:rPr lang="en-GB" smtClean="0"/>
              <a:t>4</a:t>
            </a:fld>
            <a:endParaRPr lang="en-GB"/>
          </a:p>
        </p:txBody>
      </p:sp>
    </p:spTree>
    <p:extLst>
      <p:ext uri="{BB962C8B-B14F-4D97-AF65-F5344CB8AC3E}">
        <p14:creationId xmlns:p14="http://schemas.microsoft.com/office/powerpoint/2010/main" val="199054803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r>
              <a:rPr lang="en-GB" sz="1200" b="0" i="0" kern="1200" dirty="0">
                <a:solidFill>
                  <a:schemeClr val="tx1"/>
                </a:solidFill>
                <a:effectLst/>
                <a:latin typeface="+mn-lt"/>
                <a:ea typeface="+mn-ea"/>
                <a:cs typeface="+mn-cs"/>
              </a:rPr>
              <a:t>We hope you find the information on our website and resources useful. This resource contains links to external video websites. These websites often have </a:t>
            </a:r>
            <a:r>
              <a:rPr lang="en-GB" sz="1200" b="0" i="0" kern="1200" dirty="0" err="1">
                <a:solidFill>
                  <a:schemeClr val="tx1"/>
                </a:solidFill>
                <a:effectLst/>
                <a:latin typeface="+mn-lt"/>
                <a:ea typeface="+mn-ea"/>
                <a:cs typeface="+mn-cs"/>
              </a:rPr>
              <a:t>autoplay</a:t>
            </a:r>
            <a:r>
              <a:rPr lang="en-GB" sz="1200" b="0" i="0" kern="1200" dirty="0">
                <a:solidFill>
                  <a:schemeClr val="tx1"/>
                </a:solidFill>
                <a:effectLst/>
                <a:latin typeface="+mn-lt"/>
                <a:ea typeface="+mn-ea"/>
                <a:cs typeface="+mn-cs"/>
              </a:rPr>
              <a:t> features meaning that other videos will play after the video you are watching finishes. You should disable this feature before using the video in any classroom or similar setting. </a:t>
            </a:r>
            <a:r>
              <a:rPr lang="en-GB" sz="1200" b="0" i="0" kern="1200" dirty="0" err="1">
                <a:solidFill>
                  <a:schemeClr val="tx1"/>
                </a:solidFill>
                <a:effectLst/>
                <a:latin typeface="+mn-lt"/>
                <a:ea typeface="+mn-ea"/>
                <a:cs typeface="+mn-cs"/>
              </a:rPr>
              <a:t>Twinkl</a:t>
            </a:r>
            <a:r>
              <a:rPr lang="en-GB" sz="1200" b="0" i="0" kern="1200" dirty="0">
                <a:solidFill>
                  <a:schemeClr val="tx1"/>
                </a:solidFill>
                <a:effectLst/>
                <a:latin typeface="+mn-lt"/>
                <a:ea typeface="+mn-ea"/>
                <a:cs typeface="+mn-cs"/>
              </a:rPr>
              <a:t> assumes no responsibility for the contents of linked websites. The inclusion of any link in this resource should not be taken as an endorsement of any kind by </a:t>
            </a:r>
            <a:r>
              <a:rPr lang="en-GB" sz="1200" b="0" i="0" kern="1200" dirty="0" err="1">
                <a:solidFill>
                  <a:schemeClr val="tx1"/>
                </a:solidFill>
                <a:effectLst/>
                <a:latin typeface="+mn-lt"/>
                <a:ea typeface="+mn-ea"/>
                <a:cs typeface="+mn-cs"/>
              </a:rPr>
              <a:t>Twinkl</a:t>
            </a:r>
            <a:r>
              <a:rPr lang="en-GB" sz="1200" b="0" i="0" kern="1200" dirty="0">
                <a:solidFill>
                  <a:schemeClr val="tx1"/>
                </a:solidFill>
                <a:effectLst/>
                <a:latin typeface="+mn-lt"/>
                <a:ea typeface="+mn-ea"/>
                <a:cs typeface="+mn-cs"/>
              </a:rPr>
              <a:t> of the linked website or any association with its operators. We have no control over the availability of the linked pages. If the link is not working, please let us know by contacting </a:t>
            </a:r>
            <a:r>
              <a:rPr lang="en-GB" sz="1200" b="0" i="0" kern="1200" dirty="0" err="1">
                <a:solidFill>
                  <a:schemeClr val="tx1"/>
                </a:solidFill>
                <a:effectLst/>
                <a:latin typeface="+mn-lt"/>
                <a:ea typeface="+mn-ea"/>
                <a:cs typeface="+mn-cs"/>
              </a:rPr>
              <a:t>TwinklCares</a:t>
            </a:r>
            <a:r>
              <a:rPr lang="en-GB" sz="1200" b="0" i="0" kern="1200" dirty="0">
                <a:solidFill>
                  <a:schemeClr val="tx1"/>
                </a:solidFill>
                <a:effectLst/>
                <a:latin typeface="+mn-lt"/>
                <a:ea typeface="+mn-ea"/>
                <a:cs typeface="+mn-cs"/>
              </a:rPr>
              <a:t> and we will try to fix it, although we can assume no responsibility if this is the case.</a:t>
            </a:r>
          </a:p>
        </p:txBody>
      </p:sp>
      <p:sp>
        <p:nvSpPr>
          <p:cNvPr id="4" name="Slide Number Placeholder 3"/>
          <p:cNvSpPr>
            <a:spLocks noGrp="1"/>
          </p:cNvSpPr>
          <p:nvPr>
            <p:ph type="sldNum" sz="quarter" idx="10"/>
          </p:nvPr>
        </p:nvSpPr>
        <p:spPr/>
        <p:txBody>
          <a:bodyPr/>
          <a:lstStyle/>
          <a:p>
            <a:fld id="{FA521341-850D-40E1-BB3D-87946DC9B06D}" type="slidenum">
              <a:rPr lang="en-GB" smtClean="0"/>
              <a:t>5</a:t>
            </a:fld>
            <a:endParaRPr lang="en-GB"/>
          </a:p>
        </p:txBody>
      </p:sp>
    </p:spTree>
    <p:extLst>
      <p:ext uri="{BB962C8B-B14F-4D97-AF65-F5344CB8AC3E}">
        <p14:creationId xmlns:p14="http://schemas.microsoft.com/office/powerpoint/2010/main" val="3398997385"/>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extLst>
              <a:ext uri="{28A0092B-C50C-407E-A947-70E740481C1C}">
                <a14:useLocalDpi xmlns:a14="http://schemas.microsoft.com/office/drawing/2010/main" val="0"/>
              </a:ext>
            </a:extLst>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bg>
      <p:bgPr>
        <a:blipFill dpi="0" rotWithShape="1">
          <a:blip r:embed="rId2">
            <a:lum/>
            <a:extLst>
              <a:ext uri="{28A0092B-C50C-407E-A947-70E740481C1C}">
                <a14:useLocalDpi xmlns:a14="http://schemas.microsoft.com/office/drawing/2010/main" val="0"/>
              </a:ext>
            </a:extLst>
          </a:blip>
          <a:srcRect/>
          <a:stretch>
            <a:fillRect/>
          </a:stretch>
        </a:blipFill>
        <a:effectLst/>
      </p:bgPr>
    </p:bg>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bg>
      <p:bgPr>
        <a:blipFill dpi="0" rotWithShape="1">
          <a:blip r:embed="rId2">
            <a:lum/>
            <a:extLst>
              <a:ext uri="{28A0092B-C50C-407E-A947-70E740481C1C}">
                <a14:useLocalDpi xmlns:a14="http://schemas.microsoft.com/office/drawing/2010/main" val="0"/>
              </a:ext>
            </a:extLst>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bg>
      <p:bgPr>
        <a:blipFill dpi="0" rotWithShape="1">
          <a:blip r:embed="rId2">
            <a:lum/>
            <a:extLst>
              <a:ext uri="{28A0092B-C50C-407E-A947-70E740481C1C}">
                <a14:useLocalDpi xmlns:a14="http://schemas.microsoft.com/office/drawing/2010/main" val="0"/>
              </a:ext>
            </a:extLst>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extLst>
              <a:ext uri="{28A0092B-C50C-407E-A947-70E740481C1C}">
                <a14:useLocalDpi xmlns:a14="http://schemas.microsoft.com/office/drawing/2010/main" val="0"/>
              </a:ext>
            </a:extLst>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extLst>
              <a:ext uri="{28A0092B-C50C-407E-A947-70E740481C1C}">
                <a14:useLocalDpi xmlns:a14="http://schemas.microsoft.com/office/drawing/2010/main" val="0"/>
              </a:ext>
            </a:extLst>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audio" Target="../media/audio1.wav"/><Relationship Id="rId3" Type="http://schemas.openxmlformats.org/officeDocument/2006/relationships/audio" Target="../media/audio1.wav"/><Relationship Id="rId7" Type="http://schemas.openxmlformats.org/officeDocument/2006/relationships/image" Target="../media/image10.tiff"/><Relationship Id="rId2" Type="http://schemas.openxmlformats.org/officeDocument/2006/relationships/notesSlide" Target="../notesSlides/notesSlide1.xml"/><Relationship Id="rId1" Type="http://schemas.openxmlformats.org/officeDocument/2006/relationships/slideLayout" Target="../slideLayouts/slideLayout3.xml"/><Relationship Id="rId6" Type="http://schemas.openxmlformats.org/officeDocument/2006/relationships/image" Target="../media/image9.tiff"/><Relationship Id="rId5" Type="http://schemas.openxmlformats.org/officeDocument/2006/relationships/image" Target="../media/image8.tiff"/><Relationship Id="rId4" Type="http://schemas.openxmlformats.org/officeDocument/2006/relationships/image" Target="../media/image7.tiff"/></Relationships>
</file>

<file path=ppt/slides/_rels/slide3.xml.rels><?xml version="1.0" encoding="UTF-8" standalone="yes"?>
<Relationships xmlns="http://schemas.openxmlformats.org/package/2006/relationships"><Relationship Id="rId3" Type="http://schemas.openxmlformats.org/officeDocument/2006/relationships/audio" Target="../media/audio2.wav"/><Relationship Id="rId7" Type="http://schemas.openxmlformats.org/officeDocument/2006/relationships/audio" Target="../media/audio2.wav"/><Relationship Id="rId2" Type="http://schemas.openxmlformats.org/officeDocument/2006/relationships/notesSlide" Target="../notesSlides/notesSlide2.xml"/><Relationship Id="rId1" Type="http://schemas.openxmlformats.org/officeDocument/2006/relationships/slideLayout" Target="../slideLayouts/slideLayout3.xml"/><Relationship Id="rId6" Type="http://schemas.openxmlformats.org/officeDocument/2006/relationships/image" Target="../media/image13.tiff"/><Relationship Id="rId5" Type="http://schemas.openxmlformats.org/officeDocument/2006/relationships/image" Target="../media/image12.tiff"/><Relationship Id="rId4" Type="http://schemas.openxmlformats.org/officeDocument/2006/relationships/image" Target="../media/image11.tiff"/></Relationships>
</file>

<file path=ppt/slides/_rels/slide4.xml.rels><?xml version="1.0" encoding="UTF-8" standalone="yes"?>
<Relationships xmlns="http://schemas.openxmlformats.org/package/2006/relationships"><Relationship Id="rId3" Type="http://schemas.openxmlformats.org/officeDocument/2006/relationships/audio" Target="../media/audio3.wav"/><Relationship Id="rId7" Type="http://schemas.openxmlformats.org/officeDocument/2006/relationships/audio" Target="../media/audio3.wav"/><Relationship Id="rId2" Type="http://schemas.openxmlformats.org/officeDocument/2006/relationships/notesSlide" Target="../notesSlides/notesSlide3.xml"/><Relationship Id="rId1" Type="http://schemas.openxmlformats.org/officeDocument/2006/relationships/slideLayout" Target="../slideLayouts/slideLayout3.xml"/><Relationship Id="rId6" Type="http://schemas.openxmlformats.org/officeDocument/2006/relationships/image" Target="../media/image16.tiff"/><Relationship Id="rId5" Type="http://schemas.openxmlformats.org/officeDocument/2006/relationships/image" Target="../media/image15.tiff"/><Relationship Id="rId4" Type="http://schemas.openxmlformats.org/officeDocument/2006/relationships/image" Target="../media/image14.tiff"/></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3.xml"/><Relationship Id="rId1" Type="http://schemas.openxmlformats.org/officeDocument/2006/relationships/video" Target="https://www.youtube.com/embed/hxPbnFc7iU8" TargetMode="External"/><Relationship Id="rId6" Type="http://schemas.openxmlformats.org/officeDocument/2006/relationships/image" Target="../media/image19.tiff"/><Relationship Id="rId5" Type="http://schemas.openxmlformats.org/officeDocument/2006/relationships/image" Target="../media/image18.png"/><Relationship Id="rId4" Type="http://schemas.openxmlformats.org/officeDocument/2006/relationships/image" Target="../media/image17.tiff"/></Relationships>
</file>

<file path=ppt/slides/_rels/slide6.xml.rels><?xml version="1.0" encoding="UTF-8" standalone="yes"?>
<Relationships xmlns="http://schemas.openxmlformats.org/package/2006/relationships"><Relationship Id="rId3" Type="http://schemas.openxmlformats.org/officeDocument/2006/relationships/image" Target="../media/image21.tiff"/><Relationship Id="rId7" Type="http://schemas.openxmlformats.org/officeDocument/2006/relationships/slide" Target="slide7.xml"/><Relationship Id="rId2" Type="http://schemas.openxmlformats.org/officeDocument/2006/relationships/image" Target="../media/image20.tiff"/><Relationship Id="rId1" Type="http://schemas.openxmlformats.org/officeDocument/2006/relationships/slideLayout" Target="../slideLayouts/slideLayout3.xml"/><Relationship Id="rId6" Type="http://schemas.openxmlformats.org/officeDocument/2006/relationships/image" Target="../media/image24.tiff"/><Relationship Id="rId5" Type="http://schemas.openxmlformats.org/officeDocument/2006/relationships/image" Target="../media/image23.tiff"/><Relationship Id="rId4" Type="http://schemas.openxmlformats.org/officeDocument/2006/relationships/image" Target="../media/image22.tiff"/></Relationships>
</file>

<file path=ppt/slides/_rels/slide7.xml.rels><?xml version="1.0" encoding="UTF-8" standalone="yes"?>
<Relationships xmlns="http://schemas.openxmlformats.org/package/2006/relationships"><Relationship Id="rId3" Type="http://schemas.openxmlformats.org/officeDocument/2006/relationships/image" Target="../media/image26.tiff"/><Relationship Id="rId2" Type="http://schemas.openxmlformats.org/officeDocument/2006/relationships/image" Target="../media/image25.tiff"/><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8" Type="http://schemas.openxmlformats.org/officeDocument/2006/relationships/image" Target="../media/image33.tiff"/><Relationship Id="rId13" Type="http://schemas.openxmlformats.org/officeDocument/2006/relationships/image" Target="../media/image38.tiff"/><Relationship Id="rId3" Type="http://schemas.openxmlformats.org/officeDocument/2006/relationships/image" Target="../media/image28.tiff"/><Relationship Id="rId7" Type="http://schemas.openxmlformats.org/officeDocument/2006/relationships/image" Target="../media/image32.tiff"/><Relationship Id="rId12" Type="http://schemas.openxmlformats.org/officeDocument/2006/relationships/image" Target="../media/image37.tiff"/><Relationship Id="rId2" Type="http://schemas.openxmlformats.org/officeDocument/2006/relationships/image" Target="../media/image27.tiff"/><Relationship Id="rId1" Type="http://schemas.openxmlformats.org/officeDocument/2006/relationships/slideLayout" Target="../slideLayouts/slideLayout3.xml"/><Relationship Id="rId6" Type="http://schemas.openxmlformats.org/officeDocument/2006/relationships/image" Target="../media/image31.tiff"/><Relationship Id="rId11" Type="http://schemas.openxmlformats.org/officeDocument/2006/relationships/image" Target="../media/image36.tiff"/><Relationship Id="rId5" Type="http://schemas.openxmlformats.org/officeDocument/2006/relationships/image" Target="../media/image30.tiff"/><Relationship Id="rId10" Type="http://schemas.openxmlformats.org/officeDocument/2006/relationships/image" Target="../media/image35.tiff"/><Relationship Id="rId4" Type="http://schemas.openxmlformats.org/officeDocument/2006/relationships/image" Target="../media/image29.tiff"/><Relationship Id="rId9" Type="http://schemas.openxmlformats.org/officeDocument/2006/relationships/image" Target="../media/image34.tiff"/><Relationship Id="rId14" Type="http://schemas.openxmlformats.org/officeDocument/2006/relationships/slide" Target="slide9.xml"/></Relationships>
</file>

<file path=ppt/slides/_rels/slide9.xml.rels><?xml version="1.0" encoding="UTF-8" standalone="yes"?>
<Relationships xmlns="http://schemas.openxmlformats.org/package/2006/relationships"><Relationship Id="rId8" Type="http://schemas.openxmlformats.org/officeDocument/2006/relationships/image" Target="../media/image33.tiff"/><Relationship Id="rId13" Type="http://schemas.openxmlformats.org/officeDocument/2006/relationships/image" Target="../media/image38.tiff"/><Relationship Id="rId3" Type="http://schemas.openxmlformats.org/officeDocument/2006/relationships/image" Target="../media/image28.tiff"/><Relationship Id="rId7" Type="http://schemas.openxmlformats.org/officeDocument/2006/relationships/image" Target="../media/image32.tiff"/><Relationship Id="rId12" Type="http://schemas.openxmlformats.org/officeDocument/2006/relationships/image" Target="../media/image37.tiff"/><Relationship Id="rId2" Type="http://schemas.openxmlformats.org/officeDocument/2006/relationships/image" Target="../media/image27.tiff"/><Relationship Id="rId1" Type="http://schemas.openxmlformats.org/officeDocument/2006/relationships/slideLayout" Target="../slideLayouts/slideLayout3.xml"/><Relationship Id="rId6" Type="http://schemas.openxmlformats.org/officeDocument/2006/relationships/image" Target="../media/image31.tiff"/><Relationship Id="rId11" Type="http://schemas.openxmlformats.org/officeDocument/2006/relationships/image" Target="../media/image36.tiff"/><Relationship Id="rId5" Type="http://schemas.openxmlformats.org/officeDocument/2006/relationships/image" Target="../media/image30.tiff"/><Relationship Id="rId10" Type="http://schemas.openxmlformats.org/officeDocument/2006/relationships/image" Target="../media/image35.tiff"/><Relationship Id="rId4" Type="http://schemas.openxmlformats.org/officeDocument/2006/relationships/image" Target="../media/image29.tiff"/><Relationship Id="rId9" Type="http://schemas.openxmlformats.org/officeDocument/2006/relationships/image" Target="../media/image34.tiff"/><Relationship Id="rId14" Type="http://schemas.openxmlformats.org/officeDocument/2006/relationships/image" Target="../media/image39.tiff"/></Relationships>
</file>

<file path=ppt/slides/_rels/slide10.xml.rels><?xml version="1.0" encoding="UTF-8" standalone="yes"?>
<Relationships xmlns="http://schemas.openxmlformats.org/package/2006/relationships"><Relationship Id="rId8" Type="http://schemas.openxmlformats.org/officeDocument/2006/relationships/image" Target="../media/image36.tiff"/><Relationship Id="rId3" Type="http://schemas.openxmlformats.org/officeDocument/2006/relationships/image" Target="../media/image33.tiff"/><Relationship Id="rId7" Type="http://schemas.openxmlformats.org/officeDocument/2006/relationships/image" Target="../media/image35.tiff"/><Relationship Id="rId2" Type="http://schemas.openxmlformats.org/officeDocument/2006/relationships/image" Target="../media/image32.tiff"/><Relationship Id="rId1" Type="http://schemas.openxmlformats.org/officeDocument/2006/relationships/slideLayout" Target="../slideLayouts/slideLayout3.xml"/><Relationship Id="rId6" Type="http://schemas.openxmlformats.org/officeDocument/2006/relationships/image" Target="../media/image31.tiff"/><Relationship Id="rId5" Type="http://schemas.openxmlformats.org/officeDocument/2006/relationships/image" Target="../media/image30.tiff"/><Relationship Id="rId4" Type="http://schemas.openxmlformats.org/officeDocument/2006/relationships/image" Target="../media/image29.tiff"/><Relationship Id="rId9" Type="http://schemas.openxmlformats.org/officeDocument/2006/relationships/image" Target="../media/image40.tiff"/></Relationships>
</file>

<file path=ppt/slides/_rels/slide11.xml.rels><?xml version="1.0" encoding="UTF-8" standalone="yes"?>
<Relationships xmlns="http://schemas.openxmlformats.org/package/2006/relationships"><Relationship Id="rId3" Type="http://schemas.openxmlformats.org/officeDocument/2006/relationships/image" Target="../media/image42.tiff"/><Relationship Id="rId2" Type="http://schemas.openxmlformats.org/officeDocument/2006/relationships/image" Target="../media/image41.tiff"/><Relationship Id="rId1" Type="http://schemas.openxmlformats.org/officeDocument/2006/relationships/slideLayout" Target="../slideLayouts/slideLayout3.xml"/><Relationship Id="rId4" Type="http://schemas.openxmlformats.org/officeDocument/2006/relationships/slide" Target="slide12.xml"/></Relationships>
</file>

<file path=ppt/slides/_rels/slide12.xml.rels><?xml version="1.0" encoding="UTF-8" standalone="yes"?>
<Relationships xmlns="http://schemas.openxmlformats.org/package/2006/relationships"><Relationship Id="rId3" Type="http://schemas.openxmlformats.org/officeDocument/2006/relationships/image" Target="../media/image42.tiff"/><Relationship Id="rId2" Type="http://schemas.openxmlformats.org/officeDocument/2006/relationships/image" Target="../media/image41.tiff"/><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3.png"/><Relationship Id="rId1" Type="http://schemas.openxmlformats.org/officeDocument/2006/relationships/slideLayout" Target="../slideLayouts/slideLayout3.xml"/><Relationship Id="rId5" Type="http://schemas.openxmlformats.org/officeDocument/2006/relationships/image" Target="../media/image46.tiff"/><Relationship Id="rId4" Type="http://schemas.openxmlformats.org/officeDocument/2006/relationships/image" Target="../media/image45.png"/></Relationships>
</file>

<file path=ppt/slides/_rels/slide14.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3.png"/><Relationship Id="rId1" Type="http://schemas.openxmlformats.org/officeDocument/2006/relationships/slideLayout" Target="../slideLayouts/slideLayout3.xml"/><Relationship Id="rId4" Type="http://schemas.openxmlformats.org/officeDocument/2006/relationships/image" Target="../media/image45.png"/></Relationships>
</file>

<file path=ppt/slides/_rels/slide15.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3.png"/><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3" Type="http://schemas.openxmlformats.org/officeDocument/2006/relationships/image" Target="../media/image48.tiff"/><Relationship Id="rId2" Type="http://schemas.openxmlformats.org/officeDocument/2006/relationships/image" Target="../media/image47.tiff"/><Relationship Id="rId1" Type="http://schemas.openxmlformats.org/officeDocument/2006/relationships/slideLayout" Target="../slideLayouts/slideLayout3.xml"/><Relationship Id="rId4" Type="http://schemas.openxmlformats.org/officeDocument/2006/relationships/image" Target="../media/image44.png"/></Relationships>
</file>

<file path=ppt/slides/_rels/slide17.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9.tiff"/><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4982461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rgbClr val="00A7E7"/>
                </a:solidFill>
              </a:rPr>
              <a:t>Did You Know…?</a:t>
            </a:r>
          </a:p>
        </p:txBody>
      </p:sp>
      <p:grpSp>
        <p:nvGrpSpPr>
          <p:cNvPr id="28" name="Group 27"/>
          <p:cNvGrpSpPr/>
          <p:nvPr/>
        </p:nvGrpSpPr>
        <p:grpSpPr>
          <a:xfrm>
            <a:off x="1711356" y="1170336"/>
            <a:ext cx="6793857" cy="1508795"/>
            <a:chOff x="1711356" y="1170336"/>
            <a:chExt cx="6793857" cy="1508795"/>
          </a:xfrm>
        </p:grpSpPr>
        <p:sp>
          <p:nvSpPr>
            <p:cNvPr id="4" name="Rectangle 3"/>
            <p:cNvSpPr/>
            <p:nvPr/>
          </p:nvSpPr>
          <p:spPr>
            <a:xfrm>
              <a:off x="1711356" y="1488986"/>
              <a:ext cx="5456520" cy="772107"/>
            </a:xfrm>
            <a:prstGeom prst="rect">
              <a:avLst/>
            </a:prstGeom>
            <a:solidFill>
              <a:srgbClr val="F0821A"/>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t">
              <a:spAutoFit/>
            </a:bodyPr>
            <a:lstStyle/>
            <a:p>
              <a:r>
                <a:rPr lang="en-GB" dirty="0">
                  <a:latin typeface="Twinkl" pitchFamily="2" charset="0"/>
                </a:rPr>
                <a:t>The first successful Moon landing took place 50 years ago on the 20</a:t>
              </a:r>
              <a:r>
                <a:rPr lang="en-GB" sz="1600" baseline="50000" dirty="0"/>
                <a:t>th</a:t>
              </a:r>
              <a:r>
                <a:rPr lang="en-GB" dirty="0">
                  <a:latin typeface="Twinkl" pitchFamily="2" charset="0"/>
                </a:rPr>
                <a:t> July 1969.</a:t>
              </a:r>
            </a:p>
          </p:txBody>
        </p:sp>
        <p:grpSp>
          <p:nvGrpSpPr>
            <p:cNvPr id="27" name="Group 26"/>
            <p:cNvGrpSpPr/>
            <p:nvPr/>
          </p:nvGrpSpPr>
          <p:grpSpPr>
            <a:xfrm>
              <a:off x="6996418" y="1170336"/>
              <a:ext cx="1508795" cy="1508795"/>
              <a:chOff x="6996418" y="1170336"/>
              <a:chExt cx="1508795" cy="1508795"/>
            </a:xfrm>
          </p:grpSpPr>
          <p:sp>
            <p:nvSpPr>
              <p:cNvPr id="5" name="Oval 4"/>
              <p:cNvSpPr/>
              <p:nvPr/>
            </p:nvSpPr>
            <p:spPr>
              <a:xfrm>
                <a:off x="6996418" y="1170336"/>
                <a:ext cx="1508795" cy="1508795"/>
              </a:xfrm>
              <a:prstGeom prst="ellipse">
                <a:avLst/>
              </a:prstGeom>
              <a:solidFill>
                <a:schemeClr val="bg1"/>
              </a:solidFill>
              <a:ln w="76200">
                <a:solidFill>
                  <a:srgbClr val="F082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17" name="Picture 1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056980" y="1246564"/>
                <a:ext cx="1330667" cy="1234223"/>
              </a:xfrm>
              <a:prstGeom prst="rect">
                <a:avLst/>
              </a:prstGeom>
            </p:spPr>
          </p:pic>
        </p:grpSp>
      </p:grpSp>
      <p:grpSp>
        <p:nvGrpSpPr>
          <p:cNvPr id="29" name="Group 28"/>
          <p:cNvGrpSpPr/>
          <p:nvPr/>
        </p:nvGrpSpPr>
        <p:grpSpPr>
          <a:xfrm>
            <a:off x="541795" y="2266278"/>
            <a:ext cx="6661475" cy="1508795"/>
            <a:chOff x="541795" y="2296095"/>
            <a:chExt cx="6661475" cy="1508795"/>
          </a:xfrm>
        </p:grpSpPr>
        <p:sp>
          <p:nvSpPr>
            <p:cNvPr id="6" name="Rectangle 5"/>
            <p:cNvSpPr/>
            <p:nvPr/>
          </p:nvSpPr>
          <p:spPr>
            <a:xfrm>
              <a:off x="1778466" y="2564145"/>
              <a:ext cx="5424804" cy="1049106"/>
            </a:xfrm>
            <a:prstGeom prst="rect">
              <a:avLst/>
            </a:prstGeom>
            <a:solidFill>
              <a:srgbClr val="00A7E7"/>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t">
              <a:spAutoFit/>
            </a:bodyPr>
            <a:lstStyle/>
            <a:p>
              <a:pPr algn="r"/>
              <a:r>
                <a:rPr lang="en-GB" dirty="0">
                  <a:latin typeface="Twinkl" pitchFamily="2" charset="0"/>
                </a:rPr>
                <a:t>Three astronauts were part of that first successful mission: Neil Armstrong (38),Buzz Aldrin (39)</a:t>
              </a:r>
              <a:br>
                <a:rPr lang="en-GB" dirty="0">
                  <a:latin typeface="Twinkl" pitchFamily="2" charset="0"/>
                </a:rPr>
              </a:br>
              <a:r>
                <a:rPr lang="en-GB" dirty="0">
                  <a:latin typeface="Twinkl" pitchFamily="2" charset="0"/>
                </a:rPr>
                <a:t>and Michael Collins (38).</a:t>
              </a:r>
            </a:p>
          </p:txBody>
        </p:sp>
        <p:grpSp>
          <p:nvGrpSpPr>
            <p:cNvPr id="20" name="Group 19"/>
            <p:cNvGrpSpPr/>
            <p:nvPr/>
          </p:nvGrpSpPr>
          <p:grpSpPr>
            <a:xfrm>
              <a:off x="541795" y="2296095"/>
              <a:ext cx="1508796" cy="1508795"/>
              <a:chOff x="541795" y="2304484"/>
              <a:chExt cx="1508796" cy="1508795"/>
            </a:xfrm>
          </p:grpSpPr>
          <p:sp>
            <p:nvSpPr>
              <p:cNvPr id="19" name="Oval 18"/>
              <p:cNvSpPr/>
              <p:nvPr/>
            </p:nvSpPr>
            <p:spPr>
              <a:xfrm>
                <a:off x="541795" y="2304484"/>
                <a:ext cx="1508795" cy="1508795"/>
              </a:xfrm>
              <a:prstGeom prst="ellipse">
                <a:avLst/>
              </a:prstGeom>
              <a:solidFill>
                <a:schemeClr val="bg1"/>
              </a:solidFill>
              <a:ln w="76200">
                <a:solidFill>
                  <a:srgbClr val="F082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8" name="Oval 7"/>
              <p:cNvSpPr/>
              <p:nvPr/>
            </p:nvSpPr>
            <p:spPr>
              <a:xfrm>
                <a:off x="541796" y="2304484"/>
                <a:ext cx="1508795" cy="1508795"/>
              </a:xfrm>
              <a:prstGeom prst="ellipse">
                <a:avLst/>
              </a:prstGeom>
              <a:blipFill dpi="0" rotWithShape="1">
                <a:blip r:embed="rId5" cstate="print">
                  <a:extLst>
                    <a:ext uri="{28A0092B-C50C-407E-A947-70E740481C1C}">
                      <a14:useLocalDpi xmlns:a14="http://schemas.microsoft.com/office/drawing/2010/main" val="0"/>
                    </a:ext>
                  </a:extLst>
                </a:blip>
                <a:srcRect/>
                <a:stretch>
                  <a:fillRect t="8000" b="1000"/>
                </a:stretch>
              </a:blipFill>
              <a:ln w="76200">
                <a:solidFill>
                  <a:srgbClr val="00A7E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grpSp>
      <p:grpSp>
        <p:nvGrpSpPr>
          <p:cNvPr id="31" name="Group 30"/>
          <p:cNvGrpSpPr/>
          <p:nvPr/>
        </p:nvGrpSpPr>
        <p:grpSpPr>
          <a:xfrm>
            <a:off x="1711355" y="2945497"/>
            <a:ext cx="6829253" cy="2086760"/>
            <a:chOff x="1711355" y="2846107"/>
            <a:chExt cx="6829253" cy="2086760"/>
          </a:xfrm>
        </p:grpSpPr>
        <p:sp>
          <p:nvSpPr>
            <p:cNvPr id="13" name="Rectangle 12"/>
            <p:cNvSpPr/>
            <p:nvPr/>
          </p:nvSpPr>
          <p:spPr>
            <a:xfrm>
              <a:off x="1711355" y="3653271"/>
              <a:ext cx="5645790" cy="1049106"/>
            </a:xfrm>
            <a:prstGeom prst="rect">
              <a:avLst/>
            </a:prstGeom>
            <a:solidFill>
              <a:srgbClr val="F0821A"/>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t">
              <a:spAutoFit/>
            </a:bodyPr>
            <a:lstStyle/>
            <a:p>
              <a:r>
                <a:rPr lang="en-GB" dirty="0">
                  <a:latin typeface="Twinkl" pitchFamily="2" charset="0"/>
                </a:rPr>
                <a:t>The spacecraft they flew to the Moon in was called Apollo 11. It took them three days to get there (76 hours) and they travelled 240,000 miles.</a:t>
              </a:r>
            </a:p>
          </p:txBody>
        </p:sp>
        <p:grpSp>
          <p:nvGrpSpPr>
            <p:cNvPr id="26" name="Group 25"/>
            <p:cNvGrpSpPr/>
            <p:nvPr/>
          </p:nvGrpSpPr>
          <p:grpSpPr>
            <a:xfrm>
              <a:off x="7031813" y="2846107"/>
              <a:ext cx="1508795" cy="2086760"/>
              <a:chOff x="7031813" y="2846107"/>
              <a:chExt cx="1508795" cy="2086760"/>
            </a:xfrm>
          </p:grpSpPr>
          <p:sp>
            <p:nvSpPr>
              <p:cNvPr id="14" name="Oval 13"/>
              <p:cNvSpPr/>
              <p:nvPr/>
            </p:nvSpPr>
            <p:spPr>
              <a:xfrm>
                <a:off x="7031813" y="3424072"/>
                <a:ext cx="1508795" cy="1508795"/>
              </a:xfrm>
              <a:prstGeom prst="ellipse">
                <a:avLst/>
              </a:prstGeom>
              <a:solidFill>
                <a:schemeClr val="bg1"/>
              </a:solidFill>
              <a:ln w="76200">
                <a:solidFill>
                  <a:srgbClr val="F082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21" name="Picture 20"/>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rot="20125940">
                <a:off x="7284122" y="2846107"/>
                <a:ext cx="771269" cy="2017759"/>
              </a:xfrm>
              <a:prstGeom prst="rect">
                <a:avLst/>
              </a:prstGeom>
            </p:spPr>
          </p:pic>
        </p:grpSp>
      </p:grpSp>
      <p:grpSp>
        <p:nvGrpSpPr>
          <p:cNvPr id="32" name="Group 31"/>
          <p:cNvGrpSpPr/>
          <p:nvPr/>
        </p:nvGrpSpPr>
        <p:grpSpPr>
          <a:xfrm>
            <a:off x="541796" y="4737098"/>
            <a:ext cx="6661475" cy="1508795"/>
            <a:chOff x="541796" y="4737098"/>
            <a:chExt cx="6661475" cy="1508795"/>
          </a:xfrm>
          <a:solidFill>
            <a:srgbClr val="00A7E7"/>
          </a:solidFill>
        </p:grpSpPr>
        <p:sp>
          <p:nvSpPr>
            <p:cNvPr id="15" name="Rectangle 14"/>
            <p:cNvSpPr/>
            <p:nvPr/>
          </p:nvSpPr>
          <p:spPr>
            <a:xfrm>
              <a:off x="1812535" y="5050132"/>
              <a:ext cx="5390736" cy="104910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t">
              <a:spAutoFit/>
            </a:bodyPr>
            <a:lstStyle/>
            <a:p>
              <a:pPr algn="r"/>
              <a:r>
                <a:rPr lang="en-GB" dirty="0">
                  <a:latin typeface="Twinkl" pitchFamily="2" charset="0"/>
                </a:rPr>
                <a:t>NASA </a:t>
              </a:r>
              <a:r>
                <a:rPr lang="en-GB" sz="1600" dirty="0">
                  <a:latin typeface="Twinkl" pitchFamily="2" charset="0"/>
                </a:rPr>
                <a:t>(the US Space Agency) </a:t>
              </a:r>
              <a:r>
                <a:rPr lang="en-GB" dirty="0">
                  <a:latin typeface="Twinkl" pitchFamily="2" charset="0"/>
                </a:rPr>
                <a:t>still have the original audio recordings from the mission. Click on the button to hear the actual Apollo 11 take off.</a:t>
              </a:r>
            </a:p>
          </p:txBody>
        </p:sp>
        <p:grpSp>
          <p:nvGrpSpPr>
            <p:cNvPr id="25" name="Group 24"/>
            <p:cNvGrpSpPr/>
            <p:nvPr/>
          </p:nvGrpSpPr>
          <p:grpSpPr>
            <a:xfrm>
              <a:off x="541796" y="4737098"/>
              <a:ext cx="1508795" cy="1508795"/>
              <a:chOff x="541796" y="4737098"/>
              <a:chExt cx="1508795" cy="1508795"/>
            </a:xfrm>
            <a:grpFill/>
          </p:grpSpPr>
          <p:sp>
            <p:nvSpPr>
              <p:cNvPr id="16" name="Oval 15"/>
              <p:cNvSpPr/>
              <p:nvPr/>
            </p:nvSpPr>
            <p:spPr>
              <a:xfrm>
                <a:off x="541796" y="4737098"/>
                <a:ext cx="1508795" cy="1508795"/>
              </a:xfrm>
              <a:prstGeom prst="ellipse">
                <a:avLst/>
              </a:prstGeom>
              <a:solidFill>
                <a:schemeClr val="bg1"/>
              </a:solidFill>
              <a:ln w="76200">
                <a:solidFill>
                  <a:srgbClr val="00A7E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24" name="Picture 23"/>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768272" y="5037646"/>
                <a:ext cx="1106173" cy="924475"/>
              </a:xfrm>
              <a:prstGeom prst="rect">
                <a:avLst/>
              </a:prstGeom>
              <a:noFill/>
            </p:spPr>
          </p:pic>
        </p:grpSp>
      </p:grpSp>
      <p:grpSp>
        <p:nvGrpSpPr>
          <p:cNvPr id="42" name="Group 41"/>
          <p:cNvGrpSpPr/>
          <p:nvPr/>
        </p:nvGrpSpPr>
        <p:grpSpPr>
          <a:xfrm>
            <a:off x="5740521" y="5717195"/>
            <a:ext cx="2764692" cy="382043"/>
            <a:chOff x="5740521" y="5717195"/>
            <a:chExt cx="2764692" cy="382043"/>
          </a:xfrm>
        </p:grpSpPr>
        <p:grpSp>
          <p:nvGrpSpPr>
            <p:cNvPr id="40" name="Group 39"/>
            <p:cNvGrpSpPr/>
            <p:nvPr/>
          </p:nvGrpSpPr>
          <p:grpSpPr>
            <a:xfrm>
              <a:off x="5740521" y="5717195"/>
              <a:ext cx="2764692" cy="382043"/>
              <a:chOff x="5740521" y="5717195"/>
              <a:chExt cx="2764692" cy="382043"/>
            </a:xfrm>
          </p:grpSpPr>
          <p:grpSp>
            <p:nvGrpSpPr>
              <p:cNvPr id="37" name="Group 36"/>
              <p:cNvGrpSpPr/>
              <p:nvPr/>
            </p:nvGrpSpPr>
            <p:grpSpPr>
              <a:xfrm>
                <a:off x="5740521" y="5729681"/>
                <a:ext cx="2764692" cy="369557"/>
                <a:chOff x="5740521" y="5729681"/>
                <a:chExt cx="2764692" cy="369557"/>
              </a:xfrm>
            </p:grpSpPr>
            <p:sp>
              <p:nvSpPr>
                <p:cNvPr id="33" name="Parallelogram 32"/>
                <p:cNvSpPr/>
                <p:nvPr/>
              </p:nvSpPr>
              <p:spPr>
                <a:xfrm>
                  <a:off x="7203270" y="5729681"/>
                  <a:ext cx="1301943" cy="369557"/>
                </a:xfrm>
                <a:prstGeom prst="parallelogram">
                  <a:avLst/>
                </a:prstGeom>
                <a:solidFill>
                  <a:srgbClr val="F0821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6" name="Parallelogram 35"/>
                <p:cNvSpPr/>
                <p:nvPr/>
              </p:nvSpPr>
              <p:spPr>
                <a:xfrm>
                  <a:off x="5740521" y="6040073"/>
                  <a:ext cx="2582584" cy="59165"/>
                </a:xfrm>
                <a:prstGeom prst="parallelogram">
                  <a:avLst/>
                </a:prstGeom>
                <a:solidFill>
                  <a:srgbClr val="F0821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8" name="TextBox 37"/>
              <p:cNvSpPr txBox="1"/>
              <p:nvPr/>
            </p:nvSpPr>
            <p:spPr>
              <a:xfrm>
                <a:off x="7046754" y="5717195"/>
                <a:ext cx="1367405" cy="369332"/>
              </a:xfrm>
              <a:prstGeom prst="rect">
                <a:avLst/>
              </a:prstGeom>
              <a:noFill/>
            </p:spPr>
            <p:txBody>
              <a:bodyPr wrap="square" rtlCol="0">
                <a:spAutoFit/>
              </a:bodyPr>
              <a:lstStyle/>
              <a:p>
                <a:pPr algn="ctr"/>
                <a:r>
                  <a:rPr lang="en-GB" b="1" dirty="0">
                    <a:solidFill>
                      <a:schemeClr val="bg1"/>
                    </a:solidFill>
                  </a:rPr>
                  <a:t>Listen</a:t>
                </a:r>
              </a:p>
            </p:txBody>
          </p:sp>
        </p:grpSp>
        <p:sp>
          <p:nvSpPr>
            <p:cNvPr id="41" name="Action Button: Sound 40">
              <a:hlinkClick r:id="" action="ppaction://noaction" highlightClick="1"/>
            </p:cNvPr>
            <p:cNvSpPr/>
            <p:nvPr/>
          </p:nvSpPr>
          <p:spPr>
            <a:xfrm>
              <a:off x="8093139" y="5778907"/>
              <a:ext cx="275493" cy="275493"/>
            </a:xfrm>
            <a:prstGeom prst="actionButtonSound">
              <a:avLst/>
            </a:prstGeom>
            <a:solidFill>
              <a:srgbClr val="F0821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Tree>
    <p:extLst>
      <p:ext uri="{BB962C8B-B14F-4D97-AF65-F5344CB8AC3E}">
        <p14:creationId xmlns:p14="http://schemas.microsoft.com/office/powerpoint/2010/main" val="2703205498"/>
      </p:ext>
    </p:extLst>
  </p:cSld>
  <p:clrMapOvr>
    <a:masterClrMapping/>
  </p:clrMapOvr>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accel="20000" fill="hold" nodeType="clickEffect" p14:presetBounceEnd="26000">
                                      <p:stCondLst>
                                        <p:cond delay="0"/>
                                      </p:stCondLst>
                                      <p:childTnLst>
                                        <p:set>
                                          <p:cBhvr>
                                            <p:cTn id="6" dur="1" fill="hold">
                                              <p:stCondLst>
                                                <p:cond delay="0"/>
                                              </p:stCondLst>
                                            </p:cTn>
                                            <p:tgtEl>
                                              <p:spTgt spid="28"/>
                                            </p:tgtEl>
                                            <p:attrNameLst>
                                              <p:attrName>style.visibility</p:attrName>
                                            </p:attrNameLst>
                                          </p:cBhvr>
                                          <p:to>
                                            <p:strVal val="visible"/>
                                          </p:to>
                                        </p:set>
                                        <p:anim calcmode="lin" valueType="num" p14:bounceEnd="26000">
                                          <p:cBhvr additive="base">
                                            <p:cTn id="7" dur="1000" fill="hold"/>
                                            <p:tgtEl>
                                              <p:spTgt spid="28"/>
                                            </p:tgtEl>
                                            <p:attrNameLst>
                                              <p:attrName>ppt_x</p:attrName>
                                            </p:attrNameLst>
                                          </p:cBhvr>
                                          <p:tavLst>
                                            <p:tav tm="0">
                                              <p:val>
                                                <p:strVal val="0-#ppt_w/2"/>
                                              </p:val>
                                            </p:tav>
                                            <p:tav tm="100000">
                                              <p:val>
                                                <p:strVal val="#ppt_x"/>
                                              </p:val>
                                            </p:tav>
                                          </p:tavLst>
                                        </p:anim>
                                        <p:anim calcmode="lin" valueType="num" p14:bounceEnd="26000">
                                          <p:cBhvr additive="base">
                                            <p:cTn id="8" dur="1000" fill="hold"/>
                                            <p:tgtEl>
                                              <p:spTgt spid="28"/>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accel="20000" fill="hold" nodeType="clickEffect" p14:presetBounceEnd="25000">
                                      <p:stCondLst>
                                        <p:cond delay="0"/>
                                      </p:stCondLst>
                                      <p:childTnLst>
                                        <p:set>
                                          <p:cBhvr>
                                            <p:cTn id="12" dur="1" fill="hold">
                                              <p:stCondLst>
                                                <p:cond delay="0"/>
                                              </p:stCondLst>
                                            </p:cTn>
                                            <p:tgtEl>
                                              <p:spTgt spid="29"/>
                                            </p:tgtEl>
                                            <p:attrNameLst>
                                              <p:attrName>style.visibility</p:attrName>
                                            </p:attrNameLst>
                                          </p:cBhvr>
                                          <p:to>
                                            <p:strVal val="visible"/>
                                          </p:to>
                                        </p:set>
                                        <p:anim calcmode="lin" valueType="num" p14:bounceEnd="25000">
                                          <p:cBhvr additive="base">
                                            <p:cTn id="13" dur="1000" fill="hold"/>
                                            <p:tgtEl>
                                              <p:spTgt spid="29"/>
                                            </p:tgtEl>
                                            <p:attrNameLst>
                                              <p:attrName>ppt_x</p:attrName>
                                            </p:attrNameLst>
                                          </p:cBhvr>
                                          <p:tavLst>
                                            <p:tav tm="0">
                                              <p:val>
                                                <p:strVal val="1+#ppt_w/2"/>
                                              </p:val>
                                            </p:tav>
                                            <p:tav tm="100000">
                                              <p:val>
                                                <p:strVal val="#ppt_x"/>
                                              </p:val>
                                            </p:tav>
                                          </p:tavLst>
                                        </p:anim>
                                        <p:anim calcmode="lin" valueType="num" p14:bounceEnd="25000">
                                          <p:cBhvr additive="base">
                                            <p:cTn id="14" dur="1000" fill="hold"/>
                                            <p:tgtEl>
                                              <p:spTgt spid="29"/>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accel="20000" fill="hold" nodeType="clickEffect" p14:presetBounceEnd="25000">
                                      <p:stCondLst>
                                        <p:cond delay="0"/>
                                      </p:stCondLst>
                                      <p:childTnLst>
                                        <p:set>
                                          <p:cBhvr>
                                            <p:cTn id="18" dur="1" fill="hold">
                                              <p:stCondLst>
                                                <p:cond delay="0"/>
                                              </p:stCondLst>
                                            </p:cTn>
                                            <p:tgtEl>
                                              <p:spTgt spid="31"/>
                                            </p:tgtEl>
                                            <p:attrNameLst>
                                              <p:attrName>style.visibility</p:attrName>
                                            </p:attrNameLst>
                                          </p:cBhvr>
                                          <p:to>
                                            <p:strVal val="visible"/>
                                          </p:to>
                                        </p:set>
                                        <p:anim calcmode="lin" valueType="num" p14:bounceEnd="25000">
                                          <p:cBhvr additive="base">
                                            <p:cTn id="19" dur="1000" fill="hold"/>
                                            <p:tgtEl>
                                              <p:spTgt spid="31"/>
                                            </p:tgtEl>
                                            <p:attrNameLst>
                                              <p:attrName>ppt_x</p:attrName>
                                            </p:attrNameLst>
                                          </p:cBhvr>
                                          <p:tavLst>
                                            <p:tav tm="0">
                                              <p:val>
                                                <p:strVal val="0-#ppt_w/2"/>
                                              </p:val>
                                            </p:tav>
                                            <p:tav tm="100000">
                                              <p:val>
                                                <p:strVal val="#ppt_x"/>
                                              </p:val>
                                            </p:tav>
                                          </p:tavLst>
                                        </p:anim>
                                        <p:anim calcmode="lin" valueType="num" p14:bounceEnd="25000">
                                          <p:cBhvr additive="base">
                                            <p:cTn id="20" dur="1000" fill="hold"/>
                                            <p:tgtEl>
                                              <p:spTgt spid="31"/>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2" accel="20000" fill="hold" nodeType="clickEffect" p14:presetBounceEnd="25000">
                                      <p:stCondLst>
                                        <p:cond delay="0"/>
                                      </p:stCondLst>
                                      <p:childTnLst>
                                        <p:set>
                                          <p:cBhvr>
                                            <p:cTn id="24" dur="1" fill="hold">
                                              <p:stCondLst>
                                                <p:cond delay="0"/>
                                              </p:stCondLst>
                                            </p:cTn>
                                            <p:tgtEl>
                                              <p:spTgt spid="32"/>
                                            </p:tgtEl>
                                            <p:attrNameLst>
                                              <p:attrName>style.visibility</p:attrName>
                                            </p:attrNameLst>
                                          </p:cBhvr>
                                          <p:to>
                                            <p:strVal val="visible"/>
                                          </p:to>
                                        </p:set>
                                        <p:anim calcmode="lin" valueType="num" p14:bounceEnd="25000">
                                          <p:cBhvr additive="base">
                                            <p:cTn id="25" dur="1000" fill="hold"/>
                                            <p:tgtEl>
                                              <p:spTgt spid="32"/>
                                            </p:tgtEl>
                                            <p:attrNameLst>
                                              <p:attrName>ppt_x</p:attrName>
                                            </p:attrNameLst>
                                          </p:cBhvr>
                                          <p:tavLst>
                                            <p:tav tm="0">
                                              <p:val>
                                                <p:strVal val="1+#ppt_w/2"/>
                                              </p:val>
                                            </p:tav>
                                            <p:tav tm="100000">
                                              <p:val>
                                                <p:strVal val="#ppt_x"/>
                                              </p:val>
                                            </p:tav>
                                          </p:tavLst>
                                        </p:anim>
                                        <p:anim calcmode="lin" valueType="num" p14:bounceEnd="25000">
                                          <p:cBhvr additive="base">
                                            <p:cTn id="26" dur="1000" fill="hold"/>
                                            <p:tgtEl>
                                              <p:spTgt spid="32"/>
                                            </p:tgtEl>
                                            <p:attrNameLst>
                                              <p:attrName>ppt_y</p:attrName>
                                            </p:attrNameLst>
                                          </p:cBhvr>
                                          <p:tavLst>
                                            <p:tav tm="0">
                                              <p:val>
                                                <p:strVal val="#ppt_y"/>
                                              </p:val>
                                            </p:tav>
                                            <p:tav tm="100000">
                                              <p:val>
                                                <p:strVal val="#ppt_y"/>
                                              </p:val>
                                            </p:tav>
                                          </p:tavLst>
                                        </p:anim>
                                      </p:childTnLst>
                                    </p:cTn>
                                  </p:par>
                                </p:childTnLst>
                              </p:cTn>
                            </p:par>
                            <p:par>
                              <p:cTn id="27" fill="hold">
                                <p:stCondLst>
                                  <p:cond delay="1000"/>
                                </p:stCondLst>
                                <p:childTnLst>
                                  <p:par>
                                    <p:cTn id="28" presetID="10" presetClass="entr" presetSubtype="0" fill="hold" nodeType="afterEffect">
                                      <p:stCondLst>
                                        <p:cond delay="0"/>
                                      </p:stCondLst>
                                      <p:childTnLst>
                                        <p:set>
                                          <p:cBhvr>
                                            <p:cTn id="29" dur="1" fill="hold">
                                              <p:stCondLst>
                                                <p:cond delay="0"/>
                                              </p:stCondLst>
                                            </p:cTn>
                                            <p:tgtEl>
                                              <p:spTgt spid="42"/>
                                            </p:tgtEl>
                                            <p:attrNameLst>
                                              <p:attrName>style.visibility</p:attrName>
                                            </p:attrNameLst>
                                          </p:cBhvr>
                                          <p:to>
                                            <p:strVal val="visible"/>
                                          </p:to>
                                        </p:set>
                                        <p:animEffect transition="in" filter="fade">
                                          <p:cBhvr>
                                            <p:cTn id="30" dur="500"/>
                                            <p:tgtEl>
                                              <p:spTgt spid="42"/>
                                            </p:tgtEl>
                                          </p:cBhvr>
                                        </p:animEffect>
                                      </p:childTnLst>
                                    </p:cTn>
                                  </p:par>
                                  <p:par>
                                    <p:cTn id="31" presetID="2" presetClass="entr" presetSubtype="8" accel="20000" decel="20000" fill="hold" nodeType="withEffect">
                                      <p:stCondLst>
                                        <p:cond delay="0"/>
                                      </p:stCondLst>
                                      <p:childTnLst>
                                        <p:set>
                                          <p:cBhvr>
                                            <p:cTn id="32" dur="1" fill="hold">
                                              <p:stCondLst>
                                                <p:cond delay="0"/>
                                              </p:stCondLst>
                                            </p:cTn>
                                            <p:tgtEl>
                                              <p:spTgt spid="42"/>
                                            </p:tgtEl>
                                            <p:attrNameLst>
                                              <p:attrName>style.visibility</p:attrName>
                                            </p:attrNameLst>
                                          </p:cBhvr>
                                          <p:to>
                                            <p:strVal val="visible"/>
                                          </p:to>
                                        </p:set>
                                        <p:anim calcmode="lin" valueType="num">
                                          <p:cBhvr additive="base">
                                            <p:cTn id="33" dur="500" fill="hold"/>
                                            <p:tgtEl>
                                              <p:spTgt spid="42"/>
                                            </p:tgtEl>
                                            <p:attrNameLst>
                                              <p:attrName>ppt_x</p:attrName>
                                            </p:attrNameLst>
                                          </p:cBhvr>
                                          <p:tavLst>
                                            <p:tav tm="0">
                                              <p:val>
                                                <p:strVal val="0-#ppt_w/2"/>
                                              </p:val>
                                            </p:tav>
                                            <p:tav tm="100000">
                                              <p:val>
                                                <p:strVal val="#ppt_x"/>
                                              </p:val>
                                            </p:tav>
                                          </p:tavLst>
                                        </p:anim>
                                        <p:anim calcmode="lin" valueType="num">
                                          <p:cBhvr additive="base">
                                            <p:cTn id="34" dur="500" fill="hold"/>
                                            <p:tgtEl>
                                              <p:spTgt spid="4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35" restart="whenNotActive" fill="hold" evtFilter="cancelBubble" nodeType="interactiveSeq">
                    <p:stCondLst>
                      <p:cond evt="onClick" delay="0">
                        <p:tgtEl>
                          <p:spTgt spid="42"/>
                        </p:tgtEl>
                      </p:cond>
                    </p:stCondLst>
                    <p:endSync evt="end" delay="0">
                      <p:rtn val="all"/>
                    </p:endSync>
                    <p:childTnLst>
                      <p:par>
                        <p:cTn id="36" fill="hold">
                          <p:stCondLst>
                            <p:cond delay="0"/>
                          </p:stCondLst>
                          <p:childTnLst>
                            <p:par>
                              <p:cTn id="37" fill="hold">
                                <p:stCondLst>
                                  <p:cond delay="0"/>
                                </p:stCondLst>
                                <p:childTnLst>
                                  <p:par>
                                    <p:cTn id="38" presetID="26" presetClass="emph" presetSubtype="0" fill="hold" nodeType="clickEffect">
                                      <p:stCondLst>
                                        <p:cond delay="0"/>
                                      </p:stCondLst>
                                      <p:childTnLst>
                                        <p:animEffect transition="out" filter="fade">
                                          <p:cBhvr>
                                            <p:cTn id="39" dur="500" tmFilter="0, 0; .2, .5; .8, .5; 1, 0"/>
                                            <p:tgtEl>
                                              <p:spTgt spid="42"/>
                                            </p:tgtEl>
                                          </p:cBhvr>
                                        </p:animEffect>
                                        <p:animScale>
                                          <p:cBhvr>
                                            <p:cTn id="40" dur="250" autoRev="1" fill="hold"/>
                                            <p:tgtEl>
                                              <p:spTgt spid="42"/>
                                            </p:tgtEl>
                                          </p:cBhvr>
                                          <p:by x="105000" y="105000"/>
                                        </p:animScale>
                                      </p:childTnLst>
                                      <p:subTnLst>
                                        <p:audio>
                                          <p:cMediaNode>
                                            <p:cTn display="0" masterRel="sameClick">
                                              <p:stCondLst>
                                                <p:cond evt="begin" delay="0">
                                                  <p:tn val="38"/>
                                                </p:cond>
                                              </p:stCondLst>
                                              <p:endCondLst>
                                                <p:cond evt="onStopAudio" delay="0">
                                                  <p:tgtEl>
                                                    <p:sldTgt/>
                                                  </p:tgtEl>
                                                </p:cond>
                                              </p:endCondLst>
                                            </p:cTn>
                                            <p:tgtEl>
                                              <p:sndTgt r:embed="rId3" name="62282main_countdown_launch.wav"/>
                                            </p:tgtEl>
                                          </p:cMediaNode>
                                        </p:audio>
                                      </p:subTnLst>
                                    </p:cTn>
                                  </p:par>
                                </p:childTnLst>
                              </p:cTn>
                            </p:par>
                          </p:childTnLst>
                        </p:cTn>
                      </p:par>
                    </p:childTnLst>
                  </p:cTn>
                  <p:nextCondLst>
                    <p:cond evt="onClick" delay="0">
                      <p:tgtEl>
                        <p:spTgt spid="42"/>
                      </p:tgtEl>
                    </p:cond>
                  </p:nextCondLst>
                </p:seq>
              </p:childTnLst>
            </p:cTn>
          </p:par>
        </p:tnLst>
      </p:timing>
    </mc:Choice>
    <mc:Fallback xmlns="">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accel="20000" fill="hold" nodeType="clickEffect">
                                      <p:stCondLst>
                                        <p:cond delay="0"/>
                                      </p:stCondLst>
                                      <p:childTnLst>
                                        <p:set>
                                          <p:cBhvr>
                                            <p:cTn id="6" dur="1" fill="hold">
                                              <p:stCondLst>
                                                <p:cond delay="0"/>
                                              </p:stCondLst>
                                            </p:cTn>
                                            <p:tgtEl>
                                              <p:spTgt spid="28"/>
                                            </p:tgtEl>
                                            <p:attrNameLst>
                                              <p:attrName>style.visibility</p:attrName>
                                            </p:attrNameLst>
                                          </p:cBhvr>
                                          <p:to>
                                            <p:strVal val="visible"/>
                                          </p:to>
                                        </p:set>
                                        <p:anim calcmode="lin" valueType="num">
                                          <p:cBhvr additive="base">
                                            <p:cTn id="7" dur="1000" fill="hold"/>
                                            <p:tgtEl>
                                              <p:spTgt spid="28"/>
                                            </p:tgtEl>
                                            <p:attrNameLst>
                                              <p:attrName>ppt_x</p:attrName>
                                            </p:attrNameLst>
                                          </p:cBhvr>
                                          <p:tavLst>
                                            <p:tav tm="0">
                                              <p:val>
                                                <p:strVal val="0-#ppt_w/2"/>
                                              </p:val>
                                            </p:tav>
                                            <p:tav tm="100000">
                                              <p:val>
                                                <p:strVal val="#ppt_x"/>
                                              </p:val>
                                            </p:tav>
                                          </p:tavLst>
                                        </p:anim>
                                        <p:anim calcmode="lin" valueType="num">
                                          <p:cBhvr additive="base">
                                            <p:cTn id="8" dur="1000" fill="hold"/>
                                            <p:tgtEl>
                                              <p:spTgt spid="28"/>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accel="20000" fill="hold" nodeType="clickEffect">
                                      <p:stCondLst>
                                        <p:cond delay="0"/>
                                      </p:stCondLst>
                                      <p:childTnLst>
                                        <p:set>
                                          <p:cBhvr>
                                            <p:cTn id="12" dur="1" fill="hold">
                                              <p:stCondLst>
                                                <p:cond delay="0"/>
                                              </p:stCondLst>
                                            </p:cTn>
                                            <p:tgtEl>
                                              <p:spTgt spid="29"/>
                                            </p:tgtEl>
                                            <p:attrNameLst>
                                              <p:attrName>style.visibility</p:attrName>
                                            </p:attrNameLst>
                                          </p:cBhvr>
                                          <p:to>
                                            <p:strVal val="visible"/>
                                          </p:to>
                                        </p:set>
                                        <p:anim calcmode="lin" valueType="num">
                                          <p:cBhvr additive="base">
                                            <p:cTn id="13" dur="1000" fill="hold"/>
                                            <p:tgtEl>
                                              <p:spTgt spid="29"/>
                                            </p:tgtEl>
                                            <p:attrNameLst>
                                              <p:attrName>ppt_x</p:attrName>
                                            </p:attrNameLst>
                                          </p:cBhvr>
                                          <p:tavLst>
                                            <p:tav tm="0">
                                              <p:val>
                                                <p:strVal val="1+#ppt_w/2"/>
                                              </p:val>
                                            </p:tav>
                                            <p:tav tm="100000">
                                              <p:val>
                                                <p:strVal val="#ppt_x"/>
                                              </p:val>
                                            </p:tav>
                                          </p:tavLst>
                                        </p:anim>
                                        <p:anim calcmode="lin" valueType="num">
                                          <p:cBhvr additive="base">
                                            <p:cTn id="14" dur="1000" fill="hold"/>
                                            <p:tgtEl>
                                              <p:spTgt spid="29"/>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accel="20000" fill="hold" nodeType="clickEffect">
                                      <p:stCondLst>
                                        <p:cond delay="0"/>
                                      </p:stCondLst>
                                      <p:childTnLst>
                                        <p:set>
                                          <p:cBhvr>
                                            <p:cTn id="18" dur="1" fill="hold">
                                              <p:stCondLst>
                                                <p:cond delay="0"/>
                                              </p:stCondLst>
                                            </p:cTn>
                                            <p:tgtEl>
                                              <p:spTgt spid="31"/>
                                            </p:tgtEl>
                                            <p:attrNameLst>
                                              <p:attrName>style.visibility</p:attrName>
                                            </p:attrNameLst>
                                          </p:cBhvr>
                                          <p:to>
                                            <p:strVal val="visible"/>
                                          </p:to>
                                        </p:set>
                                        <p:anim calcmode="lin" valueType="num">
                                          <p:cBhvr additive="base">
                                            <p:cTn id="19" dur="1000" fill="hold"/>
                                            <p:tgtEl>
                                              <p:spTgt spid="31"/>
                                            </p:tgtEl>
                                            <p:attrNameLst>
                                              <p:attrName>ppt_x</p:attrName>
                                            </p:attrNameLst>
                                          </p:cBhvr>
                                          <p:tavLst>
                                            <p:tav tm="0">
                                              <p:val>
                                                <p:strVal val="0-#ppt_w/2"/>
                                              </p:val>
                                            </p:tav>
                                            <p:tav tm="100000">
                                              <p:val>
                                                <p:strVal val="#ppt_x"/>
                                              </p:val>
                                            </p:tav>
                                          </p:tavLst>
                                        </p:anim>
                                        <p:anim calcmode="lin" valueType="num">
                                          <p:cBhvr additive="base">
                                            <p:cTn id="20" dur="1000" fill="hold"/>
                                            <p:tgtEl>
                                              <p:spTgt spid="31"/>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2" accel="20000" fill="hold" nodeType="clickEffect">
                                      <p:stCondLst>
                                        <p:cond delay="0"/>
                                      </p:stCondLst>
                                      <p:childTnLst>
                                        <p:set>
                                          <p:cBhvr>
                                            <p:cTn id="24" dur="1" fill="hold">
                                              <p:stCondLst>
                                                <p:cond delay="0"/>
                                              </p:stCondLst>
                                            </p:cTn>
                                            <p:tgtEl>
                                              <p:spTgt spid="32"/>
                                            </p:tgtEl>
                                            <p:attrNameLst>
                                              <p:attrName>style.visibility</p:attrName>
                                            </p:attrNameLst>
                                          </p:cBhvr>
                                          <p:to>
                                            <p:strVal val="visible"/>
                                          </p:to>
                                        </p:set>
                                        <p:anim calcmode="lin" valueType="num">
                                          <p:cBhvr additive="base">
                                            <p:cTn id="25" dur="1000" fill="hold"/>
                                            <p:tgtEl>
                                              <p:spTgt spid="32"/>
                                            </p:tgtEl>
                                            <p:attrNameLst>
                                              <p:attrName>ppt_x</p:attrName>
                                            </p:attrNameLst>
                                          </p:cBhvr>
                                          <p:tavLst>
                                            <p:tav tm="0">
                                              <p:val>
                                                <p:strVal val="1+#ppt_w/2"/>
                                              </p:val>
                                            </p:tav>
                                            <p:tav tm="100000">
                                              <p:val>
                                                <p:strVal val="#ppt_x"/>
                                              </p:val>
                                            </p:tav>
                                          </p:tavLst>
                                        </p:anim>
                                        <p:anim calcmode="lin" valueType="num">
                                          <p:cBhvr additive="base">
                                            <p:cTn id="26" dur="1000" fill="hold"/>
                                            <p:tgtEl>
                                              <p:spTgt spid="32"/>
                                            </p:tgtEl>
                                            <p:attrNameLst>
                                              <p:attrName>ppt_y</p:attrName>
                                            </p:attrNameLst>
                                          </p:cBhvr>
                                          <p:tavLst>
                                            <p:tav tm="0">
                                              <p:val>
                                                <p:strVal val="#ppt_y"/>
                                              </p:val>
                                            </p:tav>
                                            <p:tav tm="100000">
                                              <p:val>
                                                <p:strVal val="#ppt_y"/>
                                              </p:val>
                                            </p:tav>
                                          </p:tavLst>
                                        </p:anim>
                                      </p:childTnLst>
                                    </p:cTn>
                                  </p:par>
                                </p:childTnLst>
                              </p:cTn>
                            </p:par>
                            <p:par>
                              <p:cTn id="27" fill="hold">
                                <p:stCondLst>
                                  <p:cond delay="1000"/>
                                </p:stCondLst>
                                <p:childTnLst>
                                  <p:par>
                                    <p:cTn id="28" presetID="10" presetClass="entr" presetSubtype="0" fill="hold" nodeType="afterEffect">
                                      <p:stCondLst>
                                        <p:cond delay="0"/>
                                      </p:stCondLst>
                                      <p:childTnLst>
                                        <p:set>
                                          <p:cBhvr>
                                            <p:cTn id="29" dur="1" fill="hold">
                                              <p:stCondLst>
                                                <p:cond delay="0"/>
                                              </p:stCondLst>
                                            </p:cTn>
                                            <p:tgtEl>
                                              <p:spTgt spid="42"/>
                                            </p:tgtEl>
                                            <p:attrNameLst>
                                              <p:attrName>style.visibility</p:attrName>
                                            </p:attrNameLst>
                                          </p:cBhvr>
                                          <p:to>
                                            <p:strVal val="visible"/>
                                          </p:to>
                                        </p:set>
                                        <p:animEffect transition="in" filter="fade">
                                          <p:cBhvr>
                                            <p:cTn id="30" dur="500"/>
                                            <p:tgtEl>
                                              <p:spTgt spid="42"/>
                                            </p:tgtEl>
                                          </p:cBhvr>
                                        </p:animEffect>
                                      </p:childTnLst>
                                    </p:cTn>
                                  </p:par>
                                  <p:par>
                                    <p:cTn id="31" presetID="2" presetClass="entr" presetSubtype="8" accel="20000" decel="20000" fill="hold" nodeType="withEffect">
                                      <p:stCondLst>
                                        <p:cond delay="0"/>
                                      </p:stCondLst>
                                      <p:childTnLst>
                                        <p:set>
                                          <p:cBhvr>
                                            <p:cTn id="32" dur="1" fill="hold">
                                              <p:stCondLst>
                                                <p:cond delay="0"/>
                                              </p:stCondLst>
                                            </p:cTn>
                                            <p:tgtEl>
                                              <p:spTgt spid="42"/>
                                            </p:tgtEl>
                                            <p:attrNameLst>
                                              <p:attrName>style.visibility</p:attrName>
                                            </p:attrNameLst>
                                          </p:cBhvr>
                                          <p:to>
                                            <p:strVal val="visible"/>
                                          </p:to>
                                        </p:set>
                                        <p:anim calcmode="lin" valueType="num">
                                          <p:cBhvr additive="base">
                                            <p:cTn id="33" dur="500" fill="hold"/>
                                            <p:tgtEl>
                                              <p:spTgt spid="42"/>
                                            </p:tgtEl>
                                            <p:attrNameLst>
                                              <p:attrName>ppt_x</p:attrName>
                                            </p:attrNameLst>
                                          </p:cBhvr>
                                          <p:tavLst>
                                            <p:tav tm="0">
                                              <p:val>
                                                <p:strVal val="0-#ppt_w/2"/>
                                              </p:val>
                                            </p:tav>
                                            <p:tav tm="100000">
                                              <p:val>
                                                <p:strVal val="#ppt_x"/>
                                              </p:val>
                                            </p:tav>
                                          </p:tavLst>
                                        </p:anim>
                                        <p:anim calcmode="lin" valueType="num">
                                          <p:cBhvr additive="base">
                                            <p:cTn id="34" dur="500" fill="hold"/>
                                            <p:tgtEl>
                                              <p:spTgt spid="4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35" restart="whenNotActive" fill="hold" evtFilter="cancelBubble" nodeType="interactiveSeq">
                    <p:stCondLst>
                      <p:cond evt="onClick" delay="0">
                        <p:tgtEl>
                          <p:spTgt spid="42"/>
                        </p:tgtEl>
                      </p:cond>
                    </p:stCondLst>
                    <p:endSync evt="end" delay="0">
                      <p:rtn val="all"/>
                    </p:endSync>
                    <p:childTnLst>
                      <p:par>
                        <p:cTn id="36" fill="hold">
                          <p:stCondLst>
                            <p:cond delay="0"/>
                          </p:stCondLst>
                          <p:childTnLst>
                            <p:par>
                              <p:cTn id="37" fill="hold">
                                <p:stCondLst>
                                  <p:cond delay="0"/>
                                </p:stCondLst>
                                <p:childTnLst>
                                  <p:par>
                                    <p:cTn id="38" presetID="26" presetClass="emph" presetSubtype="0" fill="hold" nodeType="clickEffect">
                                      <p:stCondLst>
                                        <p:cond delay="0"/>
                                      </p:stCondLst>
                                      <p:childTnLst>
                                        <p:animEffect transition="out" filter="fade">
                                          <p:cBhvr>
                                            <p:cTn id="39" dur="500" tmFilter="0, 0; .2, .5; .8, .5; 1, 0"/>
                                            <p:tgtEl>
                                              <p:spTgt spid="42"/>
                                            </p:tgtEl>
                                          </p:cBhvr>
                                        </p:animEffect>
                                        <p:animScale>
                                          <p:cBhvr>
                                            <p:cTn id="40" dur="250" autoRev="1" fill="hold"/>
                                            <p:tgtEl>
                                              <p:spTgt spid="42"/>
                                            </p:tgtEl>
                                          </p:cBhvr>
                                          <p:by x="105000" y="105000"/>
                                        </p:animScale>
                                      </p:childTnLst>
                                      <p:subTnLst>
                                        <p:audio>
                                          <p:cMediaNode>
                                            <p:cTn display="0" masterRel="sameClick">
                                              <p:stCondLst>
                                                <p:cond evt="begin" delay="0">
                                                  <p:tn val="38"/>
                                                </p:cond>
                                              </p:stCondLst>
                                              <p:endCondLst>
                                                <p:cond evt="onStopAudio" delay="0">
                                                  <p:tgtEl>
                                                    <p:sldTgt/>
                                                  </p:tgtEl>
                                                </p:cond>
                                              </p:endCondLst>
                                            </p:cTn>
                                            <p:tgtEl>
                                              <p:sndTgt r:embed="rId8" name="62282main_countdown_launch.wav"/>
                                            </p:tgtEl>
                                          </p:cMediaNode>
                                        </p:audio>
                                      </p:subTnLst>
                                    </p:cTn>
                                  </p:par>
                                </p:childTnLst>
                              </p:cTn>
                            </p:par>
                          </p:childTnLst>
                        </p:cTn>
                      </p:par>
                    </p:childTnLst>
                  </p:cTn>
                  <p:nextCondLst>
                    <p:cond evt="onClick" delay="0">
                      <p:tgtEl>
                        <p:spTgt spid="42"/>
                      </p:tgtEl>
                    </p:cond>
                  </p:nextCondLst>
                </p:seq>
              </p:childTnLst>
            </p:cTn>
          </p:par>
        </p:tnLst>
      </p:timing>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rgbClr val="00A7E7"/>
                </a:solidFill>
              </a:rPr>
              <a:t>Did You Know…?</a:t>
            </a:r>
          </a:p>
        </p:txBody>
      </p:sp>
      <p:grpSp>
        <p:nvGrpSpPr>
          <p:cNvPr id="9" name="Group 8"/>
          <p:cNvGrpSpPr/>
          <p:nvPr/>
        </p:nvGrpSpPr>
        <p:grpSpPr>
          <a:xfrm>
            <a:off x="1438183" y="1170336"/>
            <a:ext cx="7169767" cy="1508795"/>
            <a:chOff x="1438183" y="1170336"/>
            <a:chExt cx="7169767" cy="1508795"/>
          </a:xfrm>
        </p:grpSpPr>
        <p:grpSp>
          <p:nvGrpSpPr>
            <p:cNvPr id="28" name="Group 27"/>
            <p:cNvGrpSpPr/>
            <p:nvPr/>
          </p:nvGrpSpPr>
          <p:grpSpPr>
            <a:xfrm>
              <a:off x="1438183" y="1170336"/>
              <a:ext cx="7067030" cy="1508795"/>
              <a:chOff x="1438183" y="1170336"/>
              <a:chExt cx="7067030" cy="1508795"/>
            </a:xfrm>
          </p:grpSpPr>
          <p:sp>
            <p:nvSpPr>
              <p:cNvPr id="4" name="Rectangle 3"/>
              <p:cNvSpPr/>
              <p:nvPr/>
            </p:nvSpPr>
            <p:spPr>
              <a:xfrm>
                <a:off x="1438183" y="1538681"/>
                <a:ext cx="5729693" cy="772107"/>
              </a:xfrm>
              <a:prstGeom prst="rect">
                <a:avLst/>
              </a:prstGeom>
              <a:solidFill>
                <a:srgbClr val="00A7E7"/>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t">
                <a:spAutoFit/>
              </a:bodyPr>
              <a:lstStyle/>
              <a:p>
                <a:r>
                  <a:rPr lang="en-GB" dirty="0">
                    <a:latin typeface="Twinkl" pitchFamily="2" charset="0"/>
                  </a:rPr>
                  <a:t>Neil Armstrong and Buzz Aldrin took the lunar module named The Eagle down to the Moon’s surface.</a:t>
                </a:r>
              </a:p>
            </p:txBody>
          </p:sp>
          <p:sp>
            <p:nvSpPr>
              <p:cNvPr id="5" name="Oval 4"/>
              <p:cNvSpPr/>
              <p:nvPr/>
            </p:nvSpPr>
            <p:spPr>
              <a:xfrm>
                <a:off x="6996418" y="1170336"/>
                <a:ext cx="1508795" cy="1508795"/>
              </a:xfrm>
              <a:prstGeom prst="ellipse">
                <a:avLst/>
              </a:prstGeom>
              <a:solidFill>
                <a:schemeClr val="bg1"/>
              </a:solidFill>
              <a:ln w="76200">
                <a:solidFill>
                  <a:srgbClr val="00A7E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pic>
          <p:nvPicPr>
            <p:cNvPr id="7" name="Picture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100531" y="1254644"/>
              <a:ext cx="1507419" cy="1336980"/>
            </a:xfrm>
            <a:prstGeom prst="rect">
              <a:avLst/>
            </a:prstGeom>
          </p:spPr>
        </p:pic>
      </p:grpSp>
      <p:grpSp>
        <p:nvGrpSpPr>
          <p:cNvPr id="18" name="Group 17"/>
          <p:cNvGrpSpPr/>
          <p:nvPr/>
        </p:nvGrpSpPr>
        <p:grpSpPr>
          <a:xfrm>
            <a:off x="541795" y="2634227"/>
            <a:ext cx="7696682" cy="1508795"/>
            <a:chOff x="541795" y="2634227"/>
            <a:chExt cx="7696682" cy="1508795"/>
          </a:xfrm>
        </p:grpSpPr>
        <p:grpSp>
          <p:nvGrpSpPr>
            <p:cNvPr id="29" name="Group 28"/>
            <p:cNvGrpSpPr/>
            <p:nvPr/>
          </p:nvGrpSpPr>
          <p:grpSpPr>
            <a:xfrm>
              <a:off x="541795" y="2634227"/>
              <a:ext cx="7696682" cy="1508795"/>
              <a:chOff x="541795" y="2296095"/>
              <a:chExt cx="7696682" cy="1508795"/>
            </a:xfrm>
          </p:grpSpPr>
          <p:sp>
            <p:nvSpPr>
              <p:cNvPr id="6" name="Rectangle 5"/>
              <p:cNvSpPr/>
              <p:nvPr/>
            </p:nvSpPr>
            <p:spPr>
              <a:xfrm>
                <a:off x="1331650" y="2534328"/>
                <a:ext cx="6906827" cy="1049106"/>
              </a:xfrm>
              <a:prstGeom prst="rect">
                <a:avLst/>
              </a:prstGeom>
              <a:solidFill>
                <a:srgbClr val="F0821A"/>
              </a:solidFill>
              <a:ln>
                <a:solidFill>
                  <a:srgbClr val="F0821A"/>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t">
                <a:spAutoFit/>
              </a:bodyPr>
              <a:lstStyle/>
              <a:p>
                <a:pPr algn="r"/>
                <a:r>
                  <a:rPr lang="en-GB" dirty="0">
                    <a:latin typeface="Twinkl" pitchFamily="2" charset="0"/>
                  </a:rPr>
                  <a:t>It was not easy to find a suitable place to land on the</a:t>
                </a:r>
                <a:br>
                  <a:rPr lang="en-GB" dirty="0">
                    <a:latin typeface="Twinkl" pitchFamily="2" charset="0"/>
                  </a:rPr>
                </a:br>
                <a:r>
                  <a:rPr lang="en-GB" dirty="0">
                    <a:latin typeface="Twinkl" pitchFamily="2" charset="0"/>
                  </a:rPr>
                  <a:t>Moon. The Eagle was running out of fuel and only had a</a:t>
                </a:r>
                <a:br>
                  <a:rPr lang="en-GB" dirty="0">
                    <a:latin typeface="Twinkl" pitchFamily="2" charset="0"/>
                  </a:rPr>
                </a:br>
                <a:r>
                  <a:rPr lang="en-GB" dirty="0">
                    <a:latin typeface="Twinkl" pitchFamily="2" charset="0"/>
                  </a:rPr>
                  <a:t>couple of minutes left by the time it actually touched down.</a:t>
                </a:r>
              </a:p>
            </p:txBody>
          </p:sp>
          <p:sp>
            <p:nvSpPr>
              <p:cNvPr id="19" name="Oval 18"/>
              <p:cNvSpPr/>
              <p:nvPr/>
            </p:nvSpPr>
            <p:spPr>
              <a:xfrm>
                <a:off x="541795" y="2296095"/>
                <a:ext cx="1508795" cy="1508795"/>
              </a:xfrm>
              <a:prstGeom prst="ellipse">
                <a:avLst/>
              </a:prstGeom>
              <a:solidFill>
                <a:schemeClr val="bg1"/>
              </a:solidFill>
              <a:ln w="76200">
                <a:solidFill>
                  <a:srgbClr val="F082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pic>
          <p:nvPicPr>
            <p:cNvPr id="10" name="Picture 9"/>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10394" y="2803389"/>
              <a:ext cx="1171595" cy="1170469"/>
            </a:xfrm>
            <a:prstGeom prst="rect">
              <a:avLst/>
            </a:prstGeom>
          </p:spPr>
        </p:pic>
      </p:grpSp>
      <p:grpSp>
        <p:nvGrpSpPr>
          <p:cNvPr id="22" name="Group 21"/>
          <p:cNvGrpSpPr/>
          <p:nvPr/>
        </p:nvGrpSpPr>
        <p:grpSpPr>
          <a:xfrm>
            <a:off x="1438182" y="4016268"/>
            <a:ext cx="7067031" cy="2038132"/>
            <a:chOff x="1438182" y="4016268"/>
            <a:chExt cx="7067031" cy="2038132"/>
          </a:xfrm>
        </p:grpSpPr>
        <p:grpSp>
          <p:nvGrpSpPr>
            <p:cNvPr id="31" name="Group 30"/>
            <p:cNvGrpSpPr/>
            <p:nvPr/>
          </p:nvGrpSpPr>
          <p:grpSpPr>
            <a:xfrm>
              <a:off x="1438182" y="4190425"/>
              <a:ext cx="7067031" cy="1863975"/>
              <a:chOff x="1473577" y="3424072"/>
              <a:chExt cx="7067031" cy="1863975"/>
            </a:xfrm>
          </p:grpSpPr>
          <p:sp>
            <p:nvSpPr>
              <p:cNvPr id="13" name="Rectangle 12"/>
              <p:cNvSpPr/>
              <p:nvPr/>
            </p:nvSpPr>
            <p:spPr>
              <a:xfrm>
                <a:off x="1473577" y="3684943"/>
                <a:ext cx="6054571" cy="1603104"/>
              </a:xfrm>
              <a:prstGeom prst="rect">
                <a:avLst/>
              </a:prstGeom>
              <a:solidFill>
                <a:srgbClr val="00A7E7"/>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t">
                <a:spAutoFit/>
              </a:bodyPr>
              <a:lstStyle/>
              <a:p>
                <a:r>
                  <a:rPr lang="en-GB" dirty="0">
                    <a:latin typeface="Twinkl" pitchFamily="2" charset="0"/>
                  </a:rPr>
                  <a:t>Only two of the three astronauts on the mission</a:t>
                </a:r>
                <a:br>
                  <a:rPr lang="en-GB" dirty="0">
                    <a:latin typeface="Twinkl" pitchFamily="2" charset="0"/>
                  </a:rPr>
                </a:br>
                <a:r>
                  <a:rPr lang="en-GB" dirty="0">
                    <a:latin typeface="Twinkl" pitchFamily="2" charset="0"/>
                  </a:rPr>
                  <a:t>actually landed on the Moon. Michael Collins was</a:t>
                </a:r>
                <a:br>
                  <a:rPr lang="en-GB" dirty="0">
                    <a:latin typeface="Twinkl" pitchFamily="2" charset="0"/>
                  </a:rPr>
                </a:br>
                <a:r>
                  <a:rPr lang="en-GB" dirty="0">
                    <a:latin typeface="Twinkl" pitchFamily="2" charset="0"/>
                  </a:rPr>
                  <a:t>the unlucky astronaut who had to stay behind on</a:t>
                </a:r>
                <a:br>
                  <a:rPr lang="en-GB" dirty="0">
                    <a:latin typeface="Twinkl" pitchFamily="2" charset="0"/>
                  </a:rPr>
                </a:br>
                <a:r>
                  <a:rPr lang="en-GB" dirty="0">
                    <a:latin typeface="Twinkl" pitchFamily="2" charset="0"/>
                  </a:rPr>
                  <a:t>the command module. Click on the button to hear</a:t>
                </a:r>
                <a:br>
                  <a:rPr lang="en-GB" dirty="0">
                    <a:latin typeface="Twinkl" pitchFamily="2" charset="0"/>
                  </a:rPr>
                </a:br>
                <a:r>
                  <a:rPr lang="en-GB" dirty="0">
                    <a:latin typeface="Twinkl" pitchFamily="2" charset="0"/>
                  </a:rPr>
                  <a:t>the actual landing on the Moon.</a:t>
                </a:r>
              </a:p>
            </p:txBody>
          </p:sp>
          <p:sp>
            <p:nvSpPr>
              <p:cNvPr id="14" name="Oval 13"/>
              <p:cNvSpPr/>
              <p:nvPr/>
            </p:nvSpPr>
            <p:spPr>
              <a:xfrm>
                <a:off x="7031813" y="3424072"/>
                <a:ext cx="1508795" cy="1508795"/>
              </a:xfrm>
              <a:prstGeom prst="ellipse">
                <a:avLst/>
              </a:prstGeom>
              <a:solidFill>
                <a:schemeClr val="bg1"/>
              </a:solidFill>
              <a:ln w="76200">
                <a:solidFill>
                  <a:srgbClr val="00A7E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pic>
          <p:nvPicPr>
            <p:cNvPr id="12" name="Picture 1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264302" y="4016268"/>
              <a:ext cx="1179875" cy="1668575"/>
            </a:xfrm>
            <a:prstGeom prst="rect">
              <a:avLst/>
            </a:prstGeom>
          </p:spPr>
        </p:pic>
      </p:grpSp>
      <p:grpSp>
        <p:nvGrpSpPr>
          <p:cNvPr id="42" name="Group 41"/>
          <p:cNvGrpSpPr/>
          <p:nvPr/>
        </p:nvGrpSpPr>
        <p:grpSpPr>
          <a:xfrm>
            <a:off x="5740521" y="5676856"/>
            <a:ext cx="2764692" cy="382043"/>
            <a:chOff x="5740521" y="5717195"/>
            <a:chExt cx="2764692" cy="382043"/>
          </a:xfrm>
        </p:grpSpPr>
        <p:grpSp>
          <p:nvGrpSpPr>
            <p:cNvPr id="40" name="Group 39"/>
            <p:cNvGrpSpPr/>
            <p:nvPr/>
          </p:nvGrpSpPr>
          <p:grpSpPr>
            <a:xfrm>
              <a:off x="5740521" y="5717195"/>
              <a:ext cx="2764692" cy="382043"/>
              <a:chOff x="5740521" y="5717195"/>
              <a:chExt cx="2764692" cy="382043"/>
            </a:xfrm>
          </p:grpSpPr>
          <p:grpSp>
            <p:nvGrpSpPr>
              <p:cNvPr id="37" name="Group 36"/>
              <p:cNvGrpSpPr/>
              <p:nvPr/>
            </p:nvGrpSpPr>
            <p:grpSpPr>
              <a:xfrm>
                <a:off x="5740521" y="5729681"/>
                <a:ext cx="2764692" cy="369557"/>
                <a:chOff x="5740521" y="5729681"/>
                <a:chExt cx="2764692" cy="369557"/>
              </a:xfrm>
            </p:grpSpPr>
            <p:sp>
              <p:nvSpPr>
                <p:cNvPr id="33" name="Parallelogram 32"/>
                <p:cNvSpPr/>
                <p:nvPr/>
              </p:nvSpPr>
              <p:spPr>
                <a:xfrm>
                  <a:off x="7203270" y="5729681"/>
                  <a:ext cx="1301943" cy="369557"/>
                </a:xfrm>
                <a:prstGeom prst="parallelogram">
                  <a:avLst/>
                </a:prstGeom>
                <a:solidFill>
                  <a:srgbClr val="F0821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6" name="Parallelogram 35"/>
                <p:cNvSpPr/>
                <p:nvPr/>
              </p:nvSpPr>
              <p:spPr>
                <a:xfrm>
                  <a:off x="5740521" y="6040073"/>
                  <a:ext cx="2582584" cy="59165"/>
                </a:xfrm>
                <a:prstGeom prst="parallelogram">
                  <a:avLst/>
                </a:prstGeom>
                <a:solidFill>
                  <a:srgbClr val="F0821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8" name="TextBox 37"/>
              <p:cNvSpPr txBox="1"/>
              <p:nvPr/>
            </p:nvSpPr>
            <p:spPr>
              <a:xfrm>
                <a:off x="7046754" y="5717195"/>
                <a:ext cx="1367405" cy="369332"/>
              </a:xfrm>
              <a:prstGeom prst="rect">
                <a:avLst/>
              </a:prstGeom>
              <a:noFill/>
            </p:spPr>
            <p:txBody>
              <a:bodyPr wrap="square" rtlCol="0">
                <a:spAutoFit/>
              </a:bodyPr>
              <a:lstStyle/>
              <a:p>
                <a:pPr algn="ctr"/>
                <a:r>
                  <a:rPr lang="en-GB" b="1" dirty="0">
                    <a:solidFill>
                      <a:schemeClr val="bg1"/>
                    </a:solidFill>
                  </a:rPr>
                  <a:t>Listen</a:t>
                </a:r>
              </a:p>
            </p:txBody>
          </p:sp>
        </p:grpSp>
        <p:sp>
          <p:nvSpPr>
            <p:cNvPr id="41" name="Action Button: Sound 40">
              <a:hlinkClick r:id="" action="ppaction://noaction" highlightClick="1"/>
            </p:cNvPr>
            <p:cNvSpPr/>
            <p:nvPr/>
          </p:nvSpPr>
          <p:spPr>
            <a:xfrm>
              <a:off x="8093139" y="5778907"/>
              <a:ext cx="275493" cy="275493"/>
            </a:xfrm>
            <a:prstGeom prst="actionButtonSound">
              <a:avLst/>
            </a:prstGeom>
            <a:solidFill>
              <a:srgbClr val="F0821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Tree>
    <p:extLst>
      <p:ext uri="{BB962C8B-B14F-4D97-AF65-F5344CB8AC3E}">
        <p14:creationId xmlns:p14="http://schemas.microsoft.com/office/powerpoint/2010/main" val="2538458390"/>
      </p:ext>
    </p:extLst>
  </p:cSld>
  <p:clrMapOvr>
    <a:masterClrMapping/>
  </p:clrMapOvr>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accel="40000" fill="hold" nodeType="clickEffect" p14:presetBounceEnd="48000">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14:bounceEnd="48000">
                                          <p:cBhvr additive="base">
                                            <p:cTn id="7" dur="1000" fill="hold"/>
                                            <p:tgtEl>
                                              <p:spTgt spid="9"/>
                                            </p:tgtEl>
                                            <p:attrNameLst>
                                              <p:attrName>ppt_x</p:attrName>
                                            </p:attrNameLst>
                                          </p:cBhvr>
                                          <p:tavLst>
                                            <p:tav tm="0">
                                              <p:val>
                                                <p:strVal val="0-#ppt_w/2"/>
                                              </p:val>
                                            </p:tav>
                                            <p:tav tm="100000">
                                              <p:val>
                                                <p:strVal val="#ppt_x"/>
                                              </p:val>
                                            </p:tav>
                                          </p:tavLst>
                                        </p:anim>
                                        <p:anim calcmode="lin" valueType="num" p14:bounceEnd="48000">
                                          <p:cBhvr additive="base">
                                            <p:cTn id="8" dur="1000" fill="hold"/>
                                            <p:tgtEl>
                                              <p:spTgt spid="9"/>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accel="40000" fill="hold" nodeType="clickEffect" p14:presetBounceEnd="48000">
                                      <p:stCondLst>
                                        <p:cond delay="0"/>
                                      </p:stCondLst>
                                      <p:childTnLst>
                                        <p:set>
                                          <p:cBhvr>
                                            <p:cTn id="12" dur="1" fill="hold">
                                              <p:stCondLst>
                                                <p:cond delay="0"/>
                                              </p:stCondLst>
                                            </p:cTn>
                                            <p:tgtEl>
                                              <p:spTgt spid="18"/>
                                            </p:tgtEl>
                                            <p:attrNameLst>
                                              <p:attrName>style.visibility</p:attrName>
                                            </p:attrNameLst>
                                          </p:cBhvr>
                                          <p:to>
                                            <p:strVal val="visible"/>
                                          </p:to>
                                        </p:set>
                                        <p:anim calcmode="lin" valueType="num" p14:bounceEnd="48000">
                                          <p:cBhvr additive="base">
                                            <p:cTn id="13" dur="1000" fill="hold"/>
                                            <p:tgtEl>
                                              <p:spTgt spid="18"/>
                                            </p:tgtEl>
                                            <p:attrNameLst>
                                              <p:attrName>ppt_x</p:attrName>
                                            </p:attrNameLst>
                                          </p:cBhvr>
                                          <p:tavLst>
                                            <p:tav tm="0">
                                              <p:val>
                                                <p:strVal val="1+#ppt_w/2"/>
                                              </p:val>
                                            </p:tav>
                                            <p:tav tm="100000">
                                              <p:val>
                                                <p:strVal val="#ppt_x"/>
                                              </p:val>
                                            </p:tav>
                                          </p:tavLst>
                                        </p:anim>
                                        <p:anim calcmode="lin" valueType="num" p14:bounceEnd="48000">
                                          <p:cBhvr additive="base">
                                            <p:cTn id="14" dur="1000" fill="hold"/>
                                            <p:tgtEl>
                                              <p:spTgt spid="18"/>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accel="40000" fill="hold" nodeType="clickEffect" p14:presetBounceEnd="48000">
                                      <p:stCondLst>
                                        <p:cond delay="0"/>
                                      </p:stCondLst>
                                      <p:childTnLst>
                                        <p:set>
                                          <p:cBhvr>
                                            <p:cTn id="18" dur="1" fill="hold">
                                              <p:stCondLst>
                                                <p:cond delay="0"/>
                                              </p:stCondLst>
                                            </p:cTn>
                                            <p:tgtEl>
                                              <p:spTgt spid="22"/>
                                            </p:tgtEl>
                                            <p:attrNameLst>
                                              <p:attrName>style.visibility</p:attrName>
                                            </p:attrNameLst>
                                          </p:cBhvr>
                                          <p:to>
                                            <p:strVal val="visible"/>
                                          </p:to>
                                        </p:set>
                                        <p:anim calcmode="lin" valueType="num" p14:bounceEnd="48000">
                                          <p:cBhvr additive="base">
                                            <p:cTn id="19" dur="1000" fill="hold"/>
                                            <p:tgtEl>
                                              <p:spTgt spid="22"/>
                                            </p:tgtEl>
                                            <p:attrNameLst>
                                              <p:attrName>ppt_x</p:attrName>
                                            </p:attrNameLst>
                                          </p:cBhvr>
                                          <p:tavLst>
                                            <p:tav tm="0">
                                              <p:val>
                                                <p:strVal val="0-#ppt_w/2"/>
                                              </p:val>
                                            </p:tav>
                                            <p:tav tm="100000">
                                              <p:val>
                                                <p:strVal val="#ppt_x"/>
                                              </p:val>
                                            </p:tav>
                                          </p:tavLst>
                                        </p:anim>
                                        <p:anim calcmode="lin" valueType="num" p14:bounceEnd="48000">
                                          <p:cBhvr additive="base">
                                            <p:cTn id="20" dur="1000" fill="hold"/>
                                            <p:tgtEl>
                                              <p:spTgt spid="22"/>
                                            </p:tgtEl>
                                            <p:attrNameLst>
                                              <p:attrName>ppt_y</p:attrName>
                                            </p:attrNameLst>
                                          </p:cBhvr>
                                          <p:tavLst>
                                            <p:tav tm="0">
                                              <p:val>
                                                <p:strVal val="#ppt_y"/>
                                              </p:val>
                                            </p:tav>
                                            <p:tav tm="100000">
                                              <p:val>
                                                <p:strVal val="#ppt_y"/>
                                              </p:val>
                                            </p:tav>
                                          </p:tavLst>
                                        </p:anim>
                                      </p:childTnLst>
                                    </p:cTn>
                                  </p:par>
                                </p:childTnLst>
                              </p:cTn>
                            </p:par>
                            <p:par>
                              <p:cTn id="21" fill="hold">
                                <p:stCondLst>
                                  <p:cond delay="1000"/>
                                </p:stCondLst>
                                <p:childTnLst>
                                  <p:par>
                                    <p:cTn id="22" presetID="10" presetClass="entr" presetSubtype="0" fill="hold" nodeType="afterEffect">
                                      <p:stCondLst>
                                        <p:cond delay="0"/>
                                      </p:stCondLst>
                                      <p:childTnLst>
                                        <p:set>
                                          <p:cBhvr>
                                            <p:cTn id="23" dur="1" fill="hold">
                                              <p:stCondLst>
                                                <p:cond delay="0"/>
                                              </p:stCondLst>
                                            </p:cTn>
                                            <p:tgtEl>
                                              <p:spTgt spid="42"/>
                                            </p:tgtEl>
                                            <p:attrNameLst>
                                              <p:attrName>style.visibility</p:attrName>
                                            </p:attrNameLst>
                                          </p:cBhvr>
                                          <p:to>
                                            <p:strVal val="visible"/>
                                          </p:to>
                                        </p:set>
                                        <p:animEffect transition="in" filter="fade">
                                          <p:cBhvr>
                                            <p:cTn id="24" dur="500"/>
                                            <p:tgtEl>
                                              <p:spTgt spid="42"/>
                                            </p:tgtEl>
                                          </p:cBhvr>
                                        </p:animEffect>
                                      </p:childTnLst>
                                    </p:cTn>
                                  </p:par>
                                  <p:par>
                                    <p:cTn id="25" presetID="2" presetClass="entr" presetSubtype="8" accel="20000" decel="20000" fill="hold" nodeType="withEffect">
                                      <p:stCondLst>
                                        <p:cond delay="0"/>
                                      </p:stCondLst>
                                      <p:childTnLst>
                                        <p:set>
                                          <p:cBhvr>
                                            <p:cTn id="26" dur="1" fill="hold">
                                              <p:stCondLst>
                                                <p:cond delay="0"/>
                                              </p:stCondLst>
                                            </p:cTn>
                                            <p:tgtEl>
                                              <p:spTgt spid="42"/>
                                            </p:tgtEl>
                                            <p:attrNameLst>
                                              <p:attrName>style.visibility</p:attrName>
                                            </p:attrNameLst>
                                          </p:cBhvr>
                                          <p:to>
                                            <p:strVal val="visible"/>
                                          </p:to>
                                        </p:set>
                                        <p:anim calcmode="lin" valueType="num">
                                          <p:cBhvr additive="base">
                                            <p:cTn id="27" dur="500" fill="hold"/>
                                            <p:tgtEl>
                                              <p:spTgt spid="42"/>
                                            </p:tgtEl>
                                            <p:attrNameLst>
                                              <p:attrName>ppt_x</p:attrName>
                                            </p:attrNameLst>
                                          </p:cBhvr>
                                          <p:tavLst>
                                            <p:tav tm="0">
                                              <p:val>
                                                <p:strVal val="0-#ppt_w/2"/>
                                              </p:val>
                                            </p:tav>
                                            <p:tav tm="100000">
                                              <p:val>
                                                <p:strVal val="#ppt_x"/>
                                              </p:val>
                                            </p:tav>
                                          </p:tavLst>
                                        </p:anim>
                                        <p:anim calcmode="lin" valueType="num">
                                          <p:cBhvr additive="base">
                                            <p:cTn id="28" dur="500" fill="hold"/>
                                            <p:tgtEl>
                                              <p:spTgt spid="4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29" restart="whenNotActive" fill="hold" evtFilter="cancelBubble" nodeType="interactiveSeq">
                    <p:stCondLst>
                      <p:cond evt="onClick" delay="0">
                        <p:tgtEl>
                          <p:spTgt spid="42"/>
                        </p:tgtEl>
                      </p:cond>
                    </p:stCondLst>
                    <p:endSync evt="end" delay="0">
                      <p:rtn val="all"/>
                    </p:endSync>
                    <p:childTnLst>
                      <p:par>
                        <p:cTn id="30" fill="hold">
                          <p:stCondLst>
                            <p:cond delay="0"/>
                          </p:stCondLst>
                          <p:childTnLst>
                            <p:par>
                              <p:cTn id="31" fill="hold">
                                <p:stCondLst>
                                  <p:cond delay="0"/>
                                </p:stCondLst>
                                <p:childTnLst>
                                  <p:par>
                                    <p:cTn id="32" presetID="26" presetClass="emph" presetSubtype="0" fill="hold" nodeType="clickEffect">
                                      <p:stCondLst>
                                        <p:cond delay="0"/>
                                      </p:stCondLst>
                                      <p:childTnLst>
                                        <p:animEffect transition="out" filter="fade">
                                          <p:cBhvr>
                                            <p:cTn id="33" dur="500" tmFilter="0, 0; .2, .5; .8, .5; 1, 0"/>
                                            <p:tgtEl>
                                              <p:spTgt spid="42"/>
                                            </p:tgtEl>
                                          </p:cBhvr>
                                        </p:animEffect>
                                        <p:animScale>
                                          <p:cBhvr>
                                            <p:cTn id="34" dur="250" autoRev="1" fill="hold"/>
                                            <p:tgtEl>
                                              <p:spTgt spid="42"/>
                                            </p:tgtEl>
                                          </p:cBhvr>
                                          <p:by x="105000" y="105000"/>
                                        </p:animScale>
                                      </p:childTnLst>
                                      <p:subTnLst>
                                        <p:audio>
                                          <p:cMediaNode>
                                            <p:cTn display="0" masterRel="sameClick">
                                              <p:stCondLst>
                                                <p:cond evt="begin" delay="0">
                                                  <p:tn val="32"/>
                                                </p:cond>
                                              </p:stCondLst>
                                              <p:endCondLst>
                                                <p:cond evt="onStopAudio" delay="0">
                                                  <p:tgtEl>
                                                    <p:sldTgt/>
                                                  </p:tgtEl>
                                                </p:cond>
                                              </p:endCondLst>
                                            </p:cTn>
                                            <p:tgtEl>
                                              <p:sndTgt r:embed="rId3" name="62283main_landing.wav"/>
                                            </p:tgtEl>
                                          </p:cMediaNode>
                                        </p:audio>
                                      </p:subTnLst>
                                    </p:cTn>
                                  </p:par>
                                </p:childTnLst>
                              </p:cTn>
                            </p:par>
                          </p:childTnLst>
                        </p:cTn>
                      </p:par>
                    </p:childTnLst>
                  </p:cTn>
                  <p:nextCondLst>
                    <p:cond evt="onClick" delay="0">
                      <p:tgtEl>
                        <p:spTgt spid="42"/>
                      </p:tgtEl>
                    </p:cond>
                  </p:nextCondLst>
                </p:seq>
              </p:childTnLst>
            </p:cTn>
          </p:par>
        </p:tnLst>
      </p:timing>
    </mc:Choice>
    <mc:Fallback xmlns="">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accel="4000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1000" fill="hold"/>
                                            <p:tgtEl>
                                              <p:spTgt spid="9"/>
                                            </p:tgtEl>
                                            <p:attrNameLst>
                                              <p:attrName>ppt_x</p:attrName>
                                            </p:attrNameLst>
                                          </p:cBhvr>
                                          <p:tavLst>
                                            <p:tav tm="0">
                                              <p:val>
                                                <p:strVal val="0-#ppt_w/2"/>
                                              </p:val>
                                            </p:tav>
                                            <p:tav tm="100000">
                                              <p:val>
                                                <p:strVal val="#ppt_x"/>
                                              </p:val>
                                            </p:tav>
                                          </p:tavLst>
                                        </p:anim>
                                        <p:anim calcmode="lin" valueType="num">
                                          <p:cBhvr additive="base">
                                            <p:cTn id="8" dur="1000" fill="hold"/>
                                            <p:tgtEl>
                                              <p:spTgt spid="9"/>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accel="40000" fill="hold" nodeType="clickEffect">
                                      <p:stCondLst>
                                        <p:cond delay="0"/>
                                      </p:stCondLst>
                                      <p:childTnLst>
                                        <p:set>
                                          <p:cBhvr>
                                            <p:cTn id="12" dur="1" fill="hold">
                                              <p:stCondLst>
                                                <p:cond delay="0"/>
                                              </p:stCondLst>
                                            </p:cTn>
                                            <p:tgtEl>
                                              <p:spTgt spid="18"/>
                                            </p:tgtEl>
                                            <p:attrNameLst>
                                              <p:attrName>style.visibility</p:attrName>
                                            </p:attrNameLst>
                                          </p:cBhvr>
                                          <p:to>
                                            <p:strVal val="visible"/>
                                          </p:to>
                                        </p:set>
                                        <p:anim calcmode="lin" valueType="num">
                                          <p:cBhvr additive="base">
                                            <p:cTn id="13" dur="1000" fill="hold"/>
                                            <p:tgtEl>
                                              <p:spTgt spid="18"/>
                                            </p:tgtEl>
                                            <p:attrNameLst>
                                              <p:attrName>ppt_x</p:attrName>
                                            </p:attrNameLst>
                                          </p:cBhvr>
                                          <p:tavLst>
                                            <p:tav tm="0">
                                              <p:val>
                                                <p:strVal val="1+#ppt_w/2"/>
                                              </p:val>
                                            </p:tav>
                                            <p:tav tm="100000">
                                              <p:val>
                                                <p:strVal val="#ppt_x"/>
                                              </p:val>
                                            </p:tav>
                                          </p:tavLst>
                                        </p:anim>
                                        <p:anim calcmode="lin" valueType="num">
                                          <p:cBhvr additive="base">
                                            <p:cTn id="14" dur="1000" fill="hold"/>
                                            <p:tgtEl>
                                              <p:spTgt spid="18"/>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accel="40000" fill="hold" nodeType="clickEffect">
                                      <p:stCondLst>
                                        <p:cond delay="0"/>
                                      </p:stCondLst>
                                      <p:childTnLst>
                                        <p:set>
                                          <p:cBhvr>
                                            <p:cTn id="18" dur="1" fill="hold">
                                              <p:stCondLst>
                                                <p:cond delay="0"/>
                                              </p:stCondLst>
                                            </p:cTn>
                                            <p:tgtEl>
                                              <p:spTgt spid="22"/>
                                            </p:tgtEl>
                                            <p:attrNameLst>
                                              <p:attrName>style.visibility</p:attrName>
                                            </p:attrNameLst>
                                          </p:cBhvr>
                                          <p:to>
                                            <p:strVal val="visible"/>
                                          </p:to>
                                        </p:set>
                                        <p:anim calcmode="lin" valueType="num">
                                          <p:cBhvr additive="base">
                                            <p:cTn id="19" dur="1000" fill="hold"/>
                                            <p:tgtEl>
                                              <p:spTgt spid="22"/>
                                            </p:tgtEl>
                                            <p:attrNameLst>
                                              <p:attrName>ppt_x</p:attrName>
                                            </p:attrNameLst>
                                          </p:cBhvr>
                                          <p:tavLst>
                                            <p:tav tm="0">
                                              <p:val>
                                                <p:strVal val="0-#ppt_w/2"/>
                                              </p:val>
                                            </p:tav>
                                            <p:tav tm="100000">
                                              <p:val>
                                                <p:strVal val="#ppt_x"/>
                                              </p:val>
                                            </p:tav>
                                          </p:tavLst>
                                        </p:anim>
                                        <p:anim calcmode="lin" valueType="num">
                                          <p:cBhvr additive="base">
                                            <p:cTn id="20" dur="1000" fill="hold"/>
                                            <p:tgtEl>
                                              <p:spTgt spid="22"/>
                                            </p:tgtEl>
                                            <p:attrNameLst>
                                              <p:attrName>ppt_y</p:attrName>
                                            </p:attrNameLst>
                                          </p:cBhvr>
                                          <p:tavLst>
                                            <p:tav tm="0">
                                              <p:val>
                                                <p:strVal val="#ppt_y"/>
                                              </p:val>
                                            </p:tav>
                                            <p:tav tm="100000">
                                              <p:val>
                                                <p:strVal val="#ppt_y"/>
                                              </p:val>
                                            </p:tav>
                                          </p:tavLst>
                                        </p:anim>
                                      </p:childTnLst>
                                    </p:cTn>
                                  </p:par>
                                </p:childTnLst>
                              </p:cTn>
                            </p:par>
                            <p:par>
                              <p:cTn id="21" fill="hold">
                                <p:stCondLst>
                                  <p:cond delay="1000"/>
                                </p:stCondLst>
                                <p:childTnLst>
                                  <p:par>
                                    <p:cTn id="22" presetID="10" presetClass="entr" presetSubtype="0" fill="hold" nodeType="afterEffect">
                                      <p:stCondLst>
                                        <p:cond delay="0"/>
                                      </p:stCondLst>
                                      <p:childTnLst>
                                        <p:set>
                                          <p:cBhvr>
                                            <p:cTn id="23" dur="1" fill="hold">
                                              <p:stCondLst>
                                                <p:cond delay="0"/>
                                              </p:stCondLst>
                                            </p:cTn>
                                            <p:tgtEl>
                                              <p:spTgt spid="42"/>
                                            </p:tgtEl>
                                            <p:attrNameLst>
                                              <p:attrName>style.visibility</p:attrName>
                                            </p:attrNameLst>
                                          </p:cBhvr>
                                          <p:to>
                                            <p:strVal val="visible"/>
                                          </p:to>
                                        </p:set>
                                        <p:animEffect transition="in" filter="fade">
                                          <p:cBhvr>
                                            <p:cTn id="24" dur="500"/>
                                            <p:tgtEl>
                                              <p:spTgt spid="42"/>
                                            </p:tgtEl>
                                          </p:cBhvr>
                                        </p:animEffect>
                                      </p:childTnLst>
                                    </p:cTn>
                                  </p:par>
                                  <p:par>
                                    <p:cTn id="25" presetID="2" presetClass="entr" presetSubtype="8" accel="20000" decel="20000" fill="hold" nodeType="withEffect">
                                      <p:stCondLst>
                                        <p:cond delay="0"/>
                                      </p:stCondLst>
                                      <p:childTnLst>
                                        <p:set>
                                          <p:cBhvr>
                                            <p:cTn id="26" dur="1" fill="hold">
                                              <p:stCondLst>
                                                <p:cond delay="0"/>
                                              </p:stCondLst>
                                            </p:cTn>
                                            <p:tgtEl>
                                              <p:spTgt spid="42"/>
                                            </p:tgtEl>
                                            <p:attrNameLst>
                                              <p:attrName>style.visibility</p:attrName>
                                            </p:attrNameLst>
                                          </p:cBhvr>
                                          <p:to>
                                            <p:strVal val="visible"/>
                                          </p:to>
                                        </p:set>
                                        <p:anim calcmode="lin" valueType="num">
                                          <p:cBhvr additive="base">
                                            <p:cTn id="27" dur="500" fill="hold"/>
                                            <p:tgtEl>
                                              <p:spTgt spid="42"/>
                                            </p:tgtEl>
                                            <p:attrNameLst>
                                              <p:attrName>ppt_x</p:attrName>
                                            </p:attrNameLst>
                                          </p:cBhvr>
                                          <p:tavLst>
                                            <p:tav tm="0">
                                              <p:val>
                                                <p:strVal val="0-#ppt_w/2"/>
                                              </p:val>
                                            </p:tav>
                                            <p:tav tm="100000">
                                              <p:val>
                                                <p:strVal val="#ppt_x"/>
                                              </p:val>
                                            </p:tav>
                                          </p:tavLst>
                                        </p:anim>
                                        <p:anim calcmode="lin" valueType="num">
                                          <p:cBhvr additive="base">
                                            <p:cTn id="28" dur="500" fill="hold"/>
                                            <p:tgtEl>
                                              <p:spTgt spid="4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29" restart="whenNotActive" fill="hold" evtFilter="cancelBubble" nodeType="interactiveSeq">
                    <p:stCondLst>
                      <p:cond evt="onClick" delay="0">
                        <p:tgtEl>
                          <p:spTgt spid="42"/>
                        </p:tgtEl>
                      </p:cond>
                    </p:stCondLst>
                    <p:endSync evt="end" delay="0">
                      <p:rtn val="all"/>
                    </p:endSync>
                    <p:childTnLst>
                      <p:par>
                        <p:cTn id="30" fill="hold">
                          <p:stCondLst>
                            <p:cond delay="0"/>
                          </p:stCondLst>
                          <p:childTnLst>
                            <p:par>
                              <p:cTn id="31" fill="hold">
                                <p:stCondLst>
                                  <p:cond delay="0"/>
                                </p:stCondLst>
                                <p:childTnLst>
                                  <p:par>
                                    <p:cTn id="32" presetID="26" presetClass="emph" presetSubtype="0" fill="hold" nodeType="clickEffect">
                                      <p:stCondLst>
                                        <p:cond delay="0"/>
                                      </p:stCondLst>
                                      <p:childTnLst>
                                        <p:animEffect transition="out" filter="fade">
                                          <p:cBhvr>
                                            <p:cTn id="33" dur="500" tmFilter="0, 0; .2, .5; .8, .5; 1, 0"/>
                                            <p:tgtEl>
                                              <p:spTgt spid="42"/>
                                            </p:tgtEl>
                                          </p:cBhvr>
                                        </p:animEffect>
                                        <p:animScale>
                                          <p:cBhvr>
                                            <p:cTn id="34" dur="250" autoRev="1" fill="hold"/>
                                            <p:tgtEl>
                                              <p:spTgt spid="42"/>
                                            </p:tgtEl>
                                          </p:cBhvr>
                                          <p:by x="105000" y="105000"/>
                                        </p:animScale>
                                      </p:childTnLst>
                                      <p:subTnLst>
                                        <p:audio>
                                          <p:cMediaNode>
                                            <p:cTn display="0" masterRel="sameClick">
                                              <p:stCondLst>
                                                <p:cond evt="begin" delay="0">
                                                  <p:tn val="32"/>
                                                </p:cond>
                                              </p:stCondLst>
                                              <p:endCondLst>
                                                <p:cond evt="onStopAudio" delay="0">
                                                  <p:tgtEl>
                                                    <p:sldTgt/>
                                                  </p:tgtEl>
                                                </p:cond>
                                              </p:endCondLst>
                                            </p:cTn>
                                            <p:tgtEl>
                                              <p:sndTgt r:embed="rId7" name="62283main_landing.wav"/>
                                            </p:tgtEl>
                                          </p:cMediaNode>
                                        </p:audio>
                                      </p:subTnLst>
                                    </p:cTn>
                                  </p:par>
                                </p:childTnLst>
                              </p:cTn>
                            </p:par>
                          </p:childTnLst>
                        </p:cTn>
                      </p:par>
                    </p:childTnLst>
                  </p:cTn>
                  <p:nextCondLst>
                    <p:cond evt="onClick" delay="0">
                      <p:tgtEl>
                        <p:spTgt spid="42"/>
                      </p:tgtEl>
                    </p:cond>
                  </p:nextCondLst>
                </p:seq>
              </p:childTnLst>
            </p:cTn>
          </p:par>
        </p:tnLst>
      </p:timing>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0" name="Group 19"/>
          <p:cNvGrpSpPr/>
          <p:nvPr/>
        </p:nvGrpSpPr>
        <p:grpSpPr>
          <a:xfrm>
            <a:off x="649481" y="4138522"/>
            <a:ext cx="7965745" cy="1819306"/>
            <a:chOff x="649481" y="4138522"/>
            <a:chExt cx="7965745" cy="1819306"/>
          </a:xfrm>
        </p:grpSpPr>
        <p:grpSp>
          <p:nvGrpSpPr>
            <p:cNvPr id="31" name="Group 30"/>
            <p:cNvGrpSpPr/>
            <p:nvPr/>
          </p:nvGrpSpPr>
          <p:grpSpPr>
            <a:xfrm>
              <a:off x="649481" y="4289926"/>
              <a:ext cx="7855732" cy="1667902"/>
              <a:chOff x="684876" y="3424072"/>
              <a:chExt cx="7855732" cy="1667902"/>
            </a:xfrm>
          </p:grpSpPr>
          <p:sp>
            <p:nvSpPr>
              <p:cNvPr id="13" name="Rectangle 12"/>
              <p:cNvSpPr/>
              <p:nvPr/>
            </p:nvSpPr>
            <p:spPr>
              <a:xfrm>
                <a:off x="684876" y="3488870"/>
                <a:ext cx="6901310" cy="1603104"/>
              </a:xfrm>
              <a:prstGeom prst="rect">
                <a:avLst/>
              </a:prstGeom>
              <a:solidFill>
                <a:srgbClr val="00A7E7"/>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t">
                <a:spAutoFit/>
              </a:bodyPr>
              <a:lstStyle/>
              <a:p>
                <a:r>
                  <a:rPr lang="en-GB" dirty="0">
                    <a:latin typeface="Twinkl" pitchFamily="2" charset="0"/>
                  </a:rPr>
                  <a:t>They put an American flag on the Moon to show they</a:t>
                </a:r>
                <a:br>
                  <a:rPr lang="en-GB" dirty="0">
                    <a:latin typeface="Twinkl" pitchFamily="2" charset="0"/>
                  </a:rPr>
                </a:br>
                <a:r>
                  <a:rPr lang="en-GB" dirty="0">
                    <a:latin typeface="Twinkl" pitchFamily="2" charset="0"/>
                  </a:rPr>
                  <a:t>represented the first country to land there. The astronauts</a:t>
                </a:r>
                <a:br>
                  <a:rPr lang="en-GB" dirty="0">
                    <a:latin typeface="Twinkl" pitchFamily="2" charset="0"/>
                  </a:rPr>
                </a:br>
                <a:r>
                  <a:rPr lang="en-GB" dirty="0">
                    <a:latin typeface="Twinkl" pitchFamily="2" charset="0"/>
                  </a:rPr>
                  <a:t>also spoke to the US president during their time on the Moon. Click on the button to hear Neil Armstrong's first words</a:t>
                </a:r>
                <a:br>
                  <a:rPr lang="en-GB" dirty="0">
                    <a:latin typeface="Twinkl" pitchFamily="2" charset="0"/>
                  </a:rPr>
                </a:br>
                <a:r>
                  <a:rPr lang="en-GB" dirty="0">
                    <a:latin typeface="Twinkl" pitchFamily="2" charset="0"/>
                  </a:rPr>
                  <a:t>on the Moon.</a:t>
                </a:r>
              </a:p>
            </p:txBody>
          </p:sp>
          <p:sp>
            <p:nvSpPr>
              <p:cNvPr id="14" name="Oval 13"/>
              <p:cNvSpPr/>
              <p:nvPr/>
            </p:nvSpPr>
            <p:spPr>
              <a:xfrm>
                <a:off x="7031813" y="3424072"/>
                <a:ext cx="1508795" cy="1508795"/>
              </a:xfrm>
              <a:prstGeom prst="ellipse">
                <a:avLst/>
              </a:prstGeom>
              <a:solidFill>
                <a:schemeClr val="bg1"/>
              </a:solidFill>
              <a:ln w="76200">
                <a:solidFill>
                  <a:srgbClr val="00A7E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pic>
          <p:nvPicPr>
            <p:cNvPr id="8" name="Picture 7"/>
            <p:cNvPicPr>
              <a:picLocks noChangeAspect="1"/>
            </p:cNvPicPr>
            <p:nvPr/>
          </p:nvPicPr>
          <p:blipFill rotWithShape="1">
            <a:blip r:embed="rId4" cstate="print">
              <a:extLst>
                <a:ext uri="{28A0092B-C50C-407E-A947-70E740481C1C}">
                  <a14:useLocalDpi xmlns:a14="http://schemas.microsoft.com/office/drawing/2010/main" val="0"/>
                </a:ext>
              </a:extLst>
            </a:blip>
            <a:srcRect/>
            <a:stretch/>
          </p:blipFill>
          <p:spPr>
            <a:xfrm>
              <a:off x="7698802" y="4138522"/>
              <a:ext cx="916424" cy="1443921"/>
            </a:xfrm>
            <a:prstGeom prst="rect">
              <a:avLst/>
            </a:prstGeom>
          </p:spPr>
        </p:pic>
      </p:grpSp>
      <p:sp>
        <p:nvSpPr>
          <p:cNvPr id="2" name="Title 1"/>
          <p:cNvSpPr>
            <a:spLocks noGrp="1"/>
          </p:cNvSpPr>
          <p:nvPr>
            <p:ph type="title"/>
          </p:nvPr>
        </p:nvSpPr>
        <p:spPr/>
        <p:txBody>
          <a:bodyPr/>
          <a:lstStyle/>
          <a:p>
            <a:r>
              <a:rPr lang="en-GB" dirty="0">
                <a:solidFill>
                  <a:srgbClr val="00A7E7"/>
                </a:solidFill>
              </a:rPr>
              <a:t>Did You Know…?</a:t>
            </a:r>
          </a:p>
        </p:txBody>
      </p:sp>
      <p:grpSp>
        <p:nvGrpSpPr>
          <p:cNvPr id="42" name="Group 41"/>
          <p:cNvGrpSpPr/>
          <p:nvPr/>
        </p:nvGrpSpPr>
        <p:grpSpPr>
          <a:xfrm>
            <a:off x="5740521" y="5575785"/>
            <a:ext cx="2764692" cy="382043"/>
            <a:chOff x="5740521" y="5717195"/>
            <a:chExt cx="2764692" cy="382043"/>
          </a:xfrm>
        </p:grpSpPr>
        <p:grpSp>
          <p:nvGrpSpPr>
            <p:cNvPr id="40" name="Group 39"/>
            <p:cNvGrpSpPr/>
            <p:nvPr/>
          </p:nvGrpSpPr>
          <p:grpSpPr>
            <a:xfrm>
              <a:off x="5740521" y="5717195"/>
              <a:ext cx="2764692" cy="382043"/>
              <a:chOff x="5740521" y="5717195"/>
              <a:chExt cx="2764692" cy="382043"/>
            </a:xfrm>
          </p:grpSpPr>
          <p:grpSp>
            <p:nvGrpSpPr>
              <p:cNvPr id="37" name="Group 36"/>
              <p:cNvGrpSpPr/>
              <p:nvPr/>
            </p:nvGrpSpPr>
            <p:grpSpPr>
              <a:xfrm>
                <a:off x="5740521" y="5729681"/>
                <a:ext cx="2764692" cy="369557"/>
                <a:chOff x="5740521" y="5729681"/>
                <a:chExt cx="2764692" cy="369557"/>
              </a:xfrm>
            </p:grpSpPr>
            <p:sp>
              <p:nvSpPr>
                <p:cNvPr id="33" name="Parallelogram 32"/>
                <p:cNvSpPr/>
                <p:nvPr/>
              </p:nvSpPr>
              <p:spPr>
                <a:xfrm>
                  <a:off x="7203270" y="5729681"/>
                  <a:ext cx="1301943" cy="369557"/>
                </a:xfrm>
                <a:prstGeom prst="parallelogram">
                  <a:avLst/>
                </a:prstGeom>
                <a:solidFill>
                  <a:srgbClr val="F0821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6" name="Parallelogram 35"/>
                <p:cNvSpPr/>
                <p:nvPr/>
              </p:nvSpPr>
              <p:spPr>
                <a:xfrm>
                  <a:off x="5740521" y="6040073"/>
                  <a:ext cx="2582584" cy="59165"/>
                </a:xfrm>
                <a:prstGeom prst="parallelogram">
                  <a:avLst/>
                </a:prstGeom>
                <a:solidFill>
                  <a:srgbClr val="F0821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
            <p:nvSpPr>
              <p:cNvPr id="38" name="TextBox 37"/>
              <p:cNvSpPr txBox="1"/>
              <p:nvPr/>
            </p:nvSpPr>
            <p:spPr>
              <a:xfrm>
                <a:off x="7046754" y="5717195"/>
                <a:ext cx="1367405" cy="369332"/>
              </a:xfrm>
              <a:prstGeom prst="rect">
                <a:avLst/>
              </a:prstGeom>
              <a:noFill/>
            </p:spPr>
            <p:txBody>
              <a:bodyPr wrap="square" rtlCol="0">
                <a:spAutoFit/>
              </a:bodyPr>
              <a:lstStyle/>
              <a:p>
                <a:pPr algn="ctr"/>
                <a:r>
                  <a:rPr lang="en-GB" b="1" dirty="0">
                    <a:solidFill>
                      <a:schemeClr val="bg1"/>
                    </a:solidFill>
                  </a:rPr>
                  <a:t>Listen</a:t>
                </a:r>
              </a:p>
            </p:txBody>
          </p:sp>
        </p:grpSp>
        <p:sp>
          <p:nvSpPr>
            <p:cNvPr id="41" name="Action Button: Sound 40">
              <a:hlinkClick r:id="" action="ppaction://noaction" highlightClick="1"/>
            </p:cNvPr>
            <p:cNvSpPr/>
            <p:nvPr/>
          </p:nvSpPr>
          <p:spPr>
            <a:xfrm>
              <a:off x="8093139" y="5778907"/>
              <a:ext cx="275493" cy="275493"/>
            </a:xfrm>
            <a:prstGeom prst="actionButtonSound">
              <a:avLst/>
            </a:prstGeom>
            <a:solidFill>
              <a:srgbClr val="F0821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7" name="Group 16"/>
          <p:cNvGrpSpPr/>
          <p:nvPr/>
        </p:nvGrpSpPr>
        <p:grpSpPr>
          <a:xfrm>
            <a:off x="710394" y="1331382"/>
            <a:ext cx="7788585" cy="1508795"/>
            <a:chOff x="710394" y="1331382"/>
            <a:chExt cx="7788585" cy="1508795"/>
          </a:xfrm>
        </p:grpSpPr>
        <p:grpSp>
          <p:nvGrpSpPr>
            <p:cNvPr id="28" name="Group 27"/>
            <p:cNvGrpSpPr/>
            <p:nvPr/>
          </p:nvGrpSpPr>
          <p:grpSpPr>
            <a:xfrm>
              <a:off x="710394" y="1331382"/>
              <a:ext cx="7788585" cy="1508795"/>
              <a:chOff x="1162228" y="1170336"/>
              <a:chExt cx="7342985" cy="1508795"/>
            </a:xfrm>
          </p:grpSpPr>
          <p:sp>
            <p:nvSpPr>
              <p:cNvPr id="4" name="Rectangle 3"/>
              <p:cNvSpPr/>
              <p:nvPr/>
            </p:nvSpPr>
            <p:spPr>
              <a:xfrm>
                <a:off x="1162228" y="1334590"/>
                <a:ext cx="6330525" cy="1049106"/>
              </a:xfrm>
              <a:prstGeom prst="rect">
                <a:avLst/>
              </a:prstGeom>
              <a:solidFill>
                <a:srgbClr val="00A7E7"/>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t">
                <a:spAutoFit/>
              </a:bodyPr>
              <a:lstStyle/>
              <a:p>
                <a:r>
                  <a:rPr lang="en-GB" dirty="0">
                    <a:latin typeface="Twinkl" pitchFamily="2" charset="0"/>
                  </a:rPr>
                  <a:t>Neil Armstrong was the first man to actually walk on the Moon. As he stepped onto the Moon, Armstrong said, “That</a:t>
                </a:r>
                <a:br>
                  <a:rPr lang="en-GB" dirty="0">
                    <a:latin typeface="Twinkl" pitchFamily="2" charset="0"/>
                  </a:rPr>
                </a:br>
                <a:r>
                  <a:rPr lang="en-GB" dirty="0">
                    <a:latin typeface="Twinkl" pitchFamily="2" charset="0"/>
                  </a:rPr>
                  <a:t>is one small step for man, one giant leap for mankind.”</a:t>
                </a:r>
              </a:p>
            </p:txBody>
          </p:sp>
          <p:sp>
            <p:nvSpPr>
              <p:cNvPr id="5" name="Oval 4"/>
              <p:cNvSpPr/>
              <p:nvPr/>
            </p:nvSpPr>
            <p:spPr>
              <a:xfrm>
                <a:off x="6996418" y="1170336"/>
                <a:ext cx="1508795" cy="1508795"/>
              </a:xfrm>
              <a:prstGeom prst="ellipse">
                <a:avLst/>
              </a:prstGeom>
              <a:solidFill>
                <a:schemeClr val="bg1"/>
              </a:solidFill>
              <a:ln w="76200">
                <a:solidFill>
                  <a:srgbClr val="00A7E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pic>
          <p:nvPicPr>
            <p:cNvPr id="11" name="Picture 10"/>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238116" y="1412383"/>
              <a:ext cx="1000361" cy="1316604"/>
            </a:xfrm>
            <a:prstGeom prst="rect">
              <a:avLst/>
            </a:prstGeom>
          </p:spPr>
        </p:pic>
      </p:grpSp>
      <p:grpSp>
        <p:nvGrpSpPr>
          <p:cNvPr id="16" name="Group 15"/>
          <p:cNvGrpSpPr/>
          <p:nvPr/>
        </p:nvGrpSpPr>
        <p:grpSpPr>
          <a:xfrm>
            <a:off x="541795" y="2712210"/>
            <a:ext cx="7696682" cy="1508795"/>
            <a:chOff x="541795" y="2712210"/>
            <a:chExt cx="7696682" cy="1508795"/>
          </a:xfrm>
        </p:grpSpPr>
        <p:grpSp>
          <p:nvGrpSpPr>
            <p:cNvPr id="29" name="Group 28"/>
            <p:cNvGrpSpPr/>
            <p:nvPr/>
          </p:nvGrpSpPr>
          <p:grpSpPr>
            <a:xfrm>
              <a:off x="541795" y="2712210"/>
              <a:ext cx="7696682" cy="1508795"/>
              <a:chOff x="541795" y="2296095"/>
              <a:chExt cx="7696682" cy="1508795"/>
            </a:xfrm>
          </p:grpSpPr>
          <p:sp>
            <p:nvSpPr>
              <p:cNvPr id="6" name="Rectangle 5"/>
              <p:cNvSpPr/>
              <p:nvPr/>
            </p:nvSpPr>
            <p:spPr>
              <a:xfrm>
                <a:off x="1331650" y="2534328"/>
                <a:ext cx="6906827" cy="1049106"/>
              </a:xfrm>
              <a:prstGeom prst="rect">
                <a:avLst/>
              </a:prstGeom>
              <a:solidFill>
                <a:srgbClr val="F0821A"/>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t">
                <a:spAutoFit/>
              </a:bodyPr>
              <a:lstStyle/>
              <a:p>
                <a:pPr algn="r"/>
                <a:r>
                  <a:rPr lang="en-GB" dirty="0">
                    <a:latin typeface="Twinkl" pitchFamily="2" charset="0"/>
                  </a:rPr>
                  <a:t>Buzz Aldrin also joined Armstrong to walk on the Moon.</a:t>
                </a:r>
                <a:br>
                  <a:rPr lang="en-GB" dirty="0">
                    <a:latin typeface="Twinkl" pitchFamily="2" charset="0"/>
                  </a:rPr>
                </a:br>
                <a:r>
                  <a:rPr lang="en-GB" dirty="0">
                    <a:latin typeface="Twinkl" pitchFamily="2" charset="0"/>
                  </a:rPr>
                  <a:t>They spent two hours on the surface collecting</a:t>
                </a:r>
                <a:br>
                  <a:rPr lang="en-GB" dirty="0">
                    <a:latin typeface="Twinkl" pitchFamily="2" charset="0"/>
                  </a:rPr>
                </a:br>
                <a:r>
                  <a:rPr lang="en-GB" dirty="0">
                    <a:latin typeface="Twinkl" pitchFamily="2" charset="0"/>
                  </a:rPr>
                  <a:t>samples and information.</a:t>
                </a:r>
              </a:p>
            </p:txBody>
          </p:sp>
          <p:sp>
            <p:nvSpPr>
              <p:cNvPr id="19" name="Oval 18"/>
              <p:cNvSpPr/>
              <p:nvPr/>
            </p:nvSpPr>
            <p:spPr>
              <a:xfrm>
                <a:off x="541795" y="2296095"/>
                <a:ext cx="1508795" cy="1508795"/>
              </a:xfrm>
              <a:prstGeom prst="ellipse">
                <a:avLst/>
              </a:prstGeom>
              <a:solidFill>
                <a:schemeClr val="bg1"/>
              </a:solidFill>
              <a:ln w="76200">
                <a:solidFill>
                  <a:srgbClr val="F082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pic>
          <p:nvPicPr>
            <p:cNvPr id="15" name="Picture 14"/>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49481" y="2899917"/>
              <a:ext cx="1221803" cy="1045596"/>
            </a:xfrm>
            <a:prstGeom prst="rect">
              <a:avLst/>
            </a:prstGeom>
          </p:spPr>
        </p:pic>
      </p:grpSp>
    </p:spTree>
    <p:extLst>
      <p:ext uri="{BB962C8B-B14F-4D97-AF65-F5344CB8AC3E}">
        <p14:creationId xmlns:p14="http://schemas.microsoft.com/office/powerpoint/2010/main" val="4105507723"/>
      </p:ext>
    </p:extLst>
  </p:cSld>
  <p:clrMapOvr>
    <a:masterClrMapping/>
  </p:clrMapOvr>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accel="20000" fill="hold" nodeType="clickEffect" p14:presetBounceEnd="26000">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14:bounceEnd="26000">
                                          <p:cBhvr additive="base">
                                            <p:cTn id="7" dur="1000" fill="hold"/>
                                            <p:tgtEl>
                                              <p:spTgt spid="17"/>
                                            </p:tgtEl>
                                            <p:attrNameLst>
                                              <p:attrName>ppt_x</p:attrName>
                                            </p:attrNameLst>
                                          </p:cBhvr>
                                          <p:tavLst>
                                            <p:tav tm="0">
                                              <p:val>
                                                <p:strVal val="0-#ppt_w/2"/>
                                              </p:val>
                                            </p:tav>
                                            <p:tav tm="100000">
                                              <p:val>
                                                <p:strVal val="#ppt_x"/>
                                              </p:val>
                                            </p:tav>
                                          </p:tavLst>
                                        </p:anim>
                                        <p:anim calcmode="lin" valueType="num" p14:bounceEnd="26000">
                                          <p:cBhvr additive="base">
                                            <p:cTn id="8" dur="1000" fill="hold"/>
                                            <p:tgtEl>
                                              <p:spTgt spid="17"/>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accel="20000" fill="hold" nodeType="clickEffect" p14:presetBounceEnd="26000">
                                      <p:stCondLst>
                                        <p:cond delay="0"/>
                                      </p:stCondLst>
                                      <p:childTnLst>
                                        <p:set>
                                          <p:cBhvr>
                                            <p:cTn id="12" dur="1" fill="hold">
                                              <p:stCondLst>
                                                <p:cond delay="0"/>
                                              </p:stCondLst>
                                            </p:cTn>
                                            <p:tgtEl>
                                              <p:spTgt spid="16"/>
                                            </p:tgtEl>
                                            <p:attrNameLst>
                                              <p:attrName>style.visibility</p:attrName>
                                            </p:attrNameLst>
                                          </p:cBhvr>
                                          <p:to>
                                            <p:strVal val="visible"/>
                                          </p:to>
                                        </p:set>
                                        <p:anim calcmode="lin" valueType="num" p14:bounceEnd="26000">
                                          <p:cBhvr additive="base">
                                            <p:cTn id="13" dur="1000" fill="hold"/>
                                            <p:tgtEl>
                                              <p:spTgt spid="16"/>
                                            </p:tgtEl>
                                            <p:attrNameLst>
                                              <p:attrName>ppt_x</p:attrName>
                                            </p:attrNameLst>
                                          </p:cBhvr>
                                          <p:tavLst>
                                            <p:tav tm="0">
                                              <p:val>
                                                <p:strVal val="1+#ppt_w/2"/>
                                              </p:val>
                                            </p:tav>
                                            <p:tav tm="100000">
                                              <p:val>
                                                <p:strVal val="#ppt_x"/>
                                              </p:val>
                                            </p:tav>
                                          </p:tavLst>
                                        </p:anim>
                                        <p:anim calcmode="lin" valueType="num" p14:bounceEnd="26000">
                                          <p:cBhvr additive="base">
                                            <p:cTn id="14" dur="1000" fill="hold"/>
                                            <p:tgtEl>
                                              <p:spTgt spid="16"/>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accel="20000" fill="hold" nodeType="clickEffect" p14:presetBounceEnd="26000">
                                      <p:stCondLst>
                                        <p:cond delay="0"/>
                                      </p:stCondLst>
                                      <p:childTnLst>
                                        <p:set>
                                          <p:cBhvr>
                                            <p:cTn id="18" dur="1" fill="hold">
                                              <p:stCondLst>
                                                <p:cond delay="0"/>
                                              </p:stCondLst>
                                            </p:cTn>
                                            <p:tgtEl>
                                              <p:spTgt spid="20"/>
                                            </p:tgtEl>
                                            <p:attrNameLst>
                                              <p:attrName>style.visibility</p:attrName>
                                            </p:attrNameLst>
                                          </p:cBhvr>
                                          <p:to>
                                            <p:strVal val="visible"/>
                                          </p:to>
                                        </p:set>
                                        <p:anim calcmode="lin" valueType="num" p14:bounceEnd="26000">
                                          <p:cBhvr additive="base">
                                            <p:cTn id="19" dur="1000" fill="hold"/>
                                            <p:tgtEl>
                                              <p:spTgt spid="20"/>
                                            </p:tgtEl>
                                            <p:attrNameLst>
                                              <p:attrName>ppt_x</p:attrName>
                                            </p:attrNameLst>
                                          </p:cBhvr>
                                          <p:tavLst>
                                            <p:tav tm="0">
                                              <p:val>
                                                <p:strVal val="0-#ppt_w/2"/>
                                              </p:val>
                                            </p:tav>
                                            <p:tav tm="100000">
                                              <p:val>
                                                <p:strVal val="#ppt_x"/>
                                              </p:val>
                                            </p:tav>
                                          </p:tavLst>
                                        </p:anim>
                                        <p:anim calcmode="lin" valueType="num" p14:bounceEnd="26000">
                                          <p:cBhvr additive="base">
                                            <p:cTn id="20" dur="1000" fill="hold"/>
                                            <p:tgtEl>
                                              <p:spTgt spid="20"/>
                                            </p:tgtEl>
                                            <p:attrNameLst>
                                              <p:attrName>ppt_y</p:attrName>
                                            </p:attrNameLst>
                                          </p:cBhvr>
                                          <p:tavLst>
                                            <p:tav tm="0">
                                              <p:val>
                                                <p:strVal val="#ppt_y"/>
                                              </p:val>
                                            </p:tav>
                                            <p:tav tm="100000">
                                              <p:val>
                                                <p:strVal val="#ppt_y"/>
                                              </p:val>
                                            </p:tav>
                                          </p:tavLst>
                                        </p:anim>
                                      </p:childTnLst>
                                    </p:cTn>
                                  </p:par>
                                </p:childTnLst>
                              </p:cTn>
                            </p:par>
                            <p:par>
                              <p:cTn id="21" fill="hold">
                                <p:stCondLst>
                                  <p:cond delay="1000"/>
                                </p:stCondLst>
                                <p:childTnLst>
                                  <p:par>
                                    <p:cTn id="22" presetID="10" presetClass="entr" presetSubtype="0" fill="hold" nodeType="afterEffect">
                                      <p:stCondLst>
                                        <p:cond delay="0"/>
                                      </p:stCondLst>
                                      <p:childTnLst>
                                        <p:set>
                                          <p:cBhvr>
                                            <p:cTn id="23" dur="1" fill="hold">
                                              <p:stCondLst>
                                                <p:cond delay="0"/>
                                              </p:stCondLst>
                                            </p:cTn>
                                            <p:tgtEl>
                                              <p:spTgt spid="42"/>
                                            </p:tgtEl>
                                            <p:attrNameLst>
                                              <p:attrName>style.visibility</p:attrName>
                                            </p:attrNameLst>
                                          </p:cBhvr>
                                          <p:to>
                                            <p:strVal val="visible"/>
                                          </p:to>
                                        </p:set>
                                        <p:animEffect transition="in" filter="fade">
                                          <p:cBhvr>
                                            <p:cTn id="24" dur="500"/>
                                            <p:tgtEl>
                                              <p:spTgt spid="42"/>
                                            </p:tgtEl>
                                          </p:cBhvr>
                                        </p:animEffect>
                                      </p:childTnLst>
                                    </p:cTn>
                                  </p:par>
                                  <p:par>
                                    <p:cTn id="25" presetID="2" presetClass="entr" presetSubtype="8" accel="20000" decel="20000" fill="hold" nodeType="withEffect">
                                      <p:stCondLst>
                                        <p:cond delay="0"/>
                                      </p:stCondLst>
                                      <p:childTnLst>
                                        <p:set>
                                          <p:cBhvr>
                                            <p:cTn id="26" dur="1" fill="hold">
                                              <p:stCondLst>
                                                <p:cond delay="0"/>
                                              </p:stCondLst>
                                            </p:cTn>
                                            <p:tgtEl>
                                              <p:spTgt spid="42"/>
                                            </p:tgtEl>
                                            <p:attrNameLst>
                                              <p:attrName>style.visibility</p:attrName>
                                            </p:attrNameLst>
                                          </p:cBhvr>
                                          <p:to>
                                            <p:strVal val="visible"/>
                                          </p:to>
                                        </p:set>
                                        <p:anim calcmode="lin" valueType="num">
                                          <p:cBhvr additive="base">
                                            <p:cTn id="27" dur="500" fill="hold"/>
                                            <p:tgtEl>
                                              <p:spTgt spid="42"/>
                                            </p:tgtEl>
                                            <p:attrNameLst>
                                              <p:attrName>ppt_x</p:attrName>
                                            </p:attrNameLst>
                                          </p:cBhvr>
                                          <p:tavLst>
                                            <p:tav tm="0">
                                              <p:val>
                                                <p:strVal val="0-#ppt_w/2"/>
                                              </p:val>
                                            </p:tav>
                                            <p:tav tm="100000">
                                              <p:val>
                                                <p:strVal val="#ppt_x"/>
                                              </p:val>
                                            </p:tav>
                                          </p:tavLst>
                                        </p:anim>
                                        <p:anim calcmode="lin" valueType="num">
                                          <p:cBhvr additive="base">
                                            <p:cTn id="28" dur="500" fill="hold"/>
                                            <p:tgtEl>
                                              <p:spTgt spid="4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29" restart="whenNotActive" fill="hold" evtFilter="cancelBubble" nodeType="interactiveSeq">
                    <p:stCondLst>
                      <p:cond evt="onClick" delay="0">
                        <p:tgtEl>
                          <p:spTgt spid="42"/>
                        </p:tgtEl>
                      </p:cond>
                    </p:stCondLst>
                    <p:endSync evt="end" delay="0">
                      <p:rtn val="all"/>
                    </p:endSync>
                    <p:childTnLst>
                      <p:par>
                        <p:cTn id="30" fill="hold">
                          <p:stCondLst>
                            <p:cond delay="0"/>
                          </p:stCondLst>
                          <p:childTnLst>
                            <p:par>
                              <p:cTn id="31" fill="hold">
                                <p:stCondLst>
                                  <p:cond delay="0"/>
                                </p:stCondLst>
                                <p:childTnLst>
                                  <p:par>
                                    <p:cTn id="32" presetID="26" presetClass="emph" presetSubtype="0" fill="hold" nodeType="clickEffect">
                                      <p:stCondLst>
                                        <p:cond delay="0"/>
                                      </p:stCondLst>
                                      <p:childTnLst>
                                        <p:animEffect transition="out" filter="fade">
                                          <p:cBhvr>
                                            <p:cTn id="33" dur="500" tmFilter="0, 0; .2, .5; .8, .5; 1, 0"/>
                                            <p:tgtEl>
                                              <p:spTgt spid="42"/>
                                            </p:tgtEl>
                                          </p:cBhvr>
                                        </p:animEffect>
                                        <p:animScale>
                                          <p:cBhvr>
                                            <p:cTn id="34" dur="250" autoRev="1" fill="hold"/>
                                            <p:tgtEl>
                                              <p:spTgt spid="42"/>
                                            </p:tgtEl>
                                          </p:cBhvr>
                                          <p:by x="105000" y="105000"/>
                                        </p:animScale>
                                      </p:childTnLst>
                                      <p:subTnLst>
                                        <p:audio>
                                          <p:cMediaNode>
                                            <p:cTn display="0" masterRel="sameClick">
                                              <p:stCondLst>
                                                <p:cond evt="begin" delay="0">
                                                  <p:tn val="32"/>
                                                </p:cond>
                                              </p:stCondLst>
                                              <p:endCondLst>
                                                <p:cond evt="onStopAudio" delay="0">
                                                  <p:tgtEl>
                                                    <p:sldTgt/>
                                                  </p:tgtEl>
                                                </p:cond>
                                              </p:endCondLst>
                                            </p:cTn>
                                            <p:tgtEl>
                                              <p:sndTgt r:embed="rId3" name="62284main_onesmall2.wav"/>
                                            </p:tgtEl>
                                          </p:cMediaNode>
                                        </p:audio>
                                      </p:subTnLst>
                                    </p:cTn>
                                  </p:par>
                                </p:childTnLst>
                              </p:cTn>
                            </p:par>
                          </p:childTnLst>
                        </p:cTn>
                      </p:par>
                    </p:childTnLst>
                  </p:cTn>
                  <p:nextCondLst>
                    <p:cond evt="onClick" delay="0">
                      <p:tgtEl>
                        <p:spTgt spid="42"/>
                      </p:tgtEl>
                    </p:cond>
                  </p:nextCondLst>
                </p:seq>
              </p:childTnLst>
            </p:cTn>
          </p:par>
        </p:tnLst>
      </p:timing>
    </mc:Choice>
    <mc:Fallback xmlns="">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accel="20000" fill="hold" nodeType="click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1000" fill="hold"/>
                                            <p:tgtEl>
                                              <p:spTgt spid="17"/>
                                            </p:tgtEl>
                                            <p:attrNameLst>
                                              <p:attrName>ppt_x</p:attrName>
                                            </p:attrNameLst>
                                          </p:cBhvr>
                                          <p:tavLst>
                                            <p:tav tm="0">
                                              <p:val>
                                                <p:strVal val="0-#ppt_w/2"/>
                                              </p:val>
                                            </p:tav>
                                            <p:tav tm="100000">
                                              <p:val>
                                                <p:strVal val="#ppt_x"/>
                                              </p:val>
                                            </p:tav>
                                          </p:tavLst>
                                        </p:anim>
                                        <p:anim calcmode="lin" valueType="num">
                                          <p:cBhvr additive="base">
                                            <p:cTn id="8" dur="1000" fill="hold"/>
                                            <p:tgtEl>
                                              <p:spTgt spid="17"/>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accel="20000" fill="hold" nodeType="clickEffect">
                                      <p:stCondLst>
                                        <p:cond delay="0"/>
                                      </p:stCondLst>
                                      <p:childTnLst>
                                        <p:set>
                                          <p:cBhvr>
                                            <p:cTn id="12" dur="1" fill="hold">
                                              <p:stCondLst>
                                                <p:cond delay="0"/>
                                              </p:stCondLst>
                                            </p:cTn>
                                            <p:tgtEl>
                                              <p:spTgt spid="16"/>
                                            </p:tgtEl>
                                            <p:attrNameLst>
                                              <p:attrName>style.visibility</p:attrName>
                                            </p:attrNameLst>
                                          </p:cBhvr>
                                          <p:to>
                                            <p:strVal val="visible"/>
                                          </p:to>
                                        </p:set>
                                        <p:anim calcmode="lin" valueType="num">
                                          <p:cBhvr additive="base">
                                            <p:cTn id="13" dur="1000" fill="hold"/>
                                            <p:tgtEl>
                                              <p:spTgt spid="16"/>
                                            </p:tgtEl>
                                            <p:attrNameLst>
                                              <p:attrName>ppt_x</p:attrName>
                                            </p:attrNameLst>
                                          </p:cBhvr>
                                          <p:tavLst>
                                            <p:tav tm="0">
                                              <p:val>
                                                <p:strVal val="1+#ppt_w/2"/>
                                              </p:val>
                                            </p:tav>
                                            <p:tav tm="100000">
                                              <p:val>
                                                <p:strVal val="#ppt_x"/>
                                              </p:val>
                                            </p:tav>
                                          </p:tavLst>
                                        </p:anim>
                                        <p:anim calcmode="lin" valueType="num">
                                          <p:cBhvr additive="base">
                                            <p:cTn id="14" dur="1000" fill="hold"/>
                                            <p:tgtEl>
                                              <p:spTgt spid="16"/>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accel="20000" fill="hold" nodeType="clickEffect">
                                      <p:stCondLst>
                                        <p:cond delay="0"/>
                                      </p:stCondLst>
                                      <p:childTnLst>
                                        <p:set>
                                          <p:cBhvr>
                                            <p:cTn id="18" dur="1" fill="hold">
                                              <p:stCondLst>
                                                <p:cond delay="0"/>
                                              </p:stCondLst>
                                            </p:cTn>
                                            <p:tgtEl>
                                              <p:spTgt spid="20"/>
                                            </p:tgtEl>
                                            <p:attrNameLst>
                                              <p:attrName>style.visibility</p:attrName>
                                            </p:attrNameLst>
                                          </p:cBhvr>
                                          <p:to>
                                            <p:strVal val="visible"/>
                                          </p:to>
                                        </p:set>
                                        <p:anim calcmode="lin" valueType="num">
                                          <p:cBhvr additive="base">
                                            <p:cTn id="19" dur="1000" fill="hold"/>
                                            <p:tgtEl>
                                              <p:spTgt spid="20"/>
                                            </p:tgtEl>
                                            <p:attrNameLst>
                                              <p:attrName>ppt_x</p:attrName>
                                            </p:attrNameLst>
                                          </p:cBhvr>
                                          <p:tavLst>
                                            <p:tav tm="0">
                                              <p:val>
                                                <p:strVal val="0-#ppt_w/2"/>
                                              </p:val>
                                            </p:tav>
                                            <p:tav tm="100000">
                                              <p:val>
                                                <p:strVal val="#ppt_x"/>
                                              </p:val>
                                            </p:tav>
                                          </p:tavLst>
                                        </p:anim>
                                        <p:anim calcmode="lin" valueType="num">
                                          <p:cBhvr additive="base">
                                            <p:cTn id="20" dur="1000" fill="hold"/>
                                            <p:tgtEl>
                                              <p:spTgt spid="20"/>
                                            </p:tgtEl>
                                            <p:attrNameLst>
                                              <p:attrName>ppt_y</p:attrName>
                                            </p:attrNameLst>
                                          </p:cBhvr>
                                          <p:tavLst>
                                            <p:tav tm="0">
                                              <p:val>
                                                <p:strVal val="#ppt_y"/>
                                              </p:val>
                                            </p:tav>
                                            <p:tav tm="100000">
                                              <p:val>
                                                <p:strVal val="#ppt_y"/>
                                              </p:val>
                                            </p:tav>
                                          </p:tavLst>
                                        </p:anim>
                                      </p:childTnLst>
                                    </p:cTn>
                                  </p:par>
                                </p:childTnLst>
                              </p:cTn>
                            </p:par>
                            <p:par>
                              <p:cTn id="21" fill="hold">
                                <p:stCondLst>
                                  <p:cond delay="1000"/>
                                </p:stCondLst>
                                <p:childTnLst>
                                  <p:par>
                                    <p:cTn id="22" presetID="10" presetClass="entr" presetSubtype="0" fill="hold" nodeType="afterEffect">
                                      <p:stCondLst>
                                        <p:cond delay="0"/>
                                      </p:stCondLst>
                                      <p:childTnLst>
                                        <p:set>
                                          <p:cBhvr>
                                            <p:cTn id="23" dur="1" fill="hold">
                                              <p:stCondLst>
                                                <p:cond delay="0"/>
                                              </p:stCondLst>
                                            </p:cTn>
                                            <p:tgtEl>
                                              <p:spTgt spid="42"/>
                                            </p:tgtEl>
                                            <p:attrNameLst>
                                              <p:attrName>style.visibility</p:attrName>
                                            </p:attrNameLst>
                                          </p:cBhvr>
                                          <p:to>
                                            <p:strVal val="visible"/>
                                          </p:to>
                                        </p:set>
                                        <p:animEffect transition="in" filter="fade">
                                          <p:cBhvr>
                                            <p:cTn id="24" dur="500"/>
                                            <p:tgtEl>
                                              <p:spTgt spid="42"/>
                                            </p:tgtEl>
                                          </p:cBhvr>
                                        </p:animEffect>
                                      </p:childTnLst>
                                    </p:cTn>
                                  </p:par>
                                  <p:par>
                                    <p:cTn id="25" presetID="2" presetClass="entr" presetSubtype="8" accel="20000" decel="20000" fill="hold" nodeType="withEffect">
                                      <p:stCondLst>
                                        <p:cond delay="0"/>
                                      </p:stCondLst>
                                      <p:childTnLst>
                                        <p:set>
                                          <p:cBhvr>
                                            <p:cTn id="26" dur="1" fill="hold">
                                              <p:stCondLst>
                                                <p:cond delay="0"/>
                                              </p:stCondLst>
                                            </p:cTn>
                                            <p:tgtEl>
                                              <p:spTgt spid="42"/>
                                            </p:tgtEl>
                                            <p:attrNameLst>
                                              <p:attrName>style.visibility</p:attrName>
                                            </p:attrNameLst>
                                          </p:cBhvr>
                                          <p:to>
                                            <p:strVal val="visible"/>
                                          </p:to>
                                        </p:set>
                                        <p:anim calcmode="lin" valueType="num">
                                          <p:cBhvr additive="base">
                                            <p:cTn id="27" dur="500" fill="hold"/>
                                            <p:tgtEl>
                                              <p:spTgt spid="42"/>
                                            </p:tgtEl>
                                            <p:attrNameLst>
                                              <p:attrName>ppt_x</p:attrName>
                                            </p:attrNameLst>
                                          </p:cBhvr>
                                          <p:tavLst>
                                            <p:tav tm="0">
                                              <p:val>
                                                <p:strVal val="0-#ppt_w/2"/>
                                              </p:val>
                                            </p:tav>
                                            <p:tav tm="100000">
                                              <p:val>
                                                <p:strVal val="#ppt_x"/>
                                              </p:val>
                                            </p:tav>
                                          </p:tavLst>
                                        </p:anim>
                                        <p:anim calcmode="lin" valueType="num">
                                          <p:cBhvr additive="base">
                                            <p:cTn id="28" dur="500" fill="hold"/>
                                            <p:tgtEl>
                                              <p:spTgt spid="4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29" restart="whenNotActive" fill="hold" evtFilter="cancelBubble" nodeType="interactiveSeq">
                    <p:stCondLst>
                      <p:cond evt="onClick" delay="0">
                        <p:tgtEl>
                          <p:spTgt spid="42"/>
                        </p:tgtEl>
                      </p:cond>
                    </p:stCondLst>
                    <p:endSync evt="end" delay="0">
                      <p:rtn val="all"/>
                    </p:endSync>
                    <p:childTnLst>
                      <p:par>
                        <p:cTn id="30" fill="hold">
                          <p:stCondLst>
                            <p:cond delay="0"/>
                          </p:stCondLst>
                          <p:childTnLst>
                            <p:par>
                              <p:cTn id="31" fill="hold">
                                <p:stCondLst>
                                  <p:cond delay="0"/>
                                </p:stCondLst>
                                <p:childTnLst>
                                  <p:par>
                                    <p:cTn id="32" presetID="26" presetClass="emph" presetSubtype="0" fill="hold" nodeType="clickEffect">
                                      <p:stCondLst>
                                        <p:cond delay="0"/>
                                      </p:stCondLst>
                                      <p:childTnLst>
                                        <p:animEffect transition="out" filter="fade">
                                          <p:cBhvr>
                                            <p:cTn id="33" dur="500" tmFilter="0, 0; .2, .5; .8, .5; 1, 0"/>
                                            <p:tgtEl>
                                              <p:spTgt spid="42"/>
                                            </p:tgtEl>
                                          </p:cBhvr>
                                        </p:animEffect>
                                        <p:animScale>
                                          <p:cBhvr>
                                            <p:cTn id="34" dur="250" autoRev="1" fill="hold"/>
                                            <p:tgtEl>
                                              <p:spTgt spid="42"/>
                                            </p:tgtEl>
                                          </p:cBhvr>
                                          <p:by x="105000" y="105000"/>
                                        </p:animScale>
                                      </p:childTnLst>
                                      <p:subTnLst>
                                        <p:audio>
                                          <p:cMediaNode>
                                            <p:cTn display="0" masterRel="sameClick">
                                              <p:stCondLst>
                                                <p:cond evt="begin" delay="0">
                                                  <p:tn val="32"/>
                                                </p:cond>
                                              </p:stCondLst>
                                              <p:endCondLst>
                                                <p:cond evt="onStopAudio" delay="0">
                                                  <p:tgtEl>
                                                    <p:sldTgt/>
                                                  </p:tgtEl>
                                                </p:cond>
                                              </p:endCondLst>
                                            </p:cTn>
                                            <p:tgtEl>
                                              <p:sndTgt r:embed="rId7" name="62284main_onesmall2.wav"/>
                                            </p:tgtEl>
                                          </p:cMediaNode>
                                        </p:audio>
                                      </p:subTnLst>
                                    </p:cTn>
                                  </p:par>
                                </p:childTnLst>
                              </p:cTn>
                            </p:par>
                          </p:childTnLst>
                        </p:cTn>
                      </p:par>
                    </p:childTnLst>
                  </p:cTn>
                  <p:nextCondLst>
                    <p:cond evt="onClick" delay="0">
                      <p:tgtEl>
                        <p:spTgt spid="42"/>
                      </p:tgtEl>
                    </p:cond>
                  </p:nextCondLst>
                </p:seq>
              </p:childTnLst>
            </p:cTn>
          </p:par>
        </p:tnLst>
      </p:timing>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rgbClr val="00A7E7"/>
                </a:solidFill>
              </a:rPr>
              <a:t>The First Men on the Moon</a:t>
            </a:r>
          </a:p>
        </p:txBody>
      </p:sp>
      <p:grpSp>
        <p:nvGrpSpPr>
          <p:cNvPr id="9" name="Group 8"/>
          <p:cNvGrpSpPr/>
          <p:nvPr/>
        </p:nvGrpSpPr>
        <p:grpSpPr>
          <a:xfrm>
            <a:off x="571970" y="1877085"/>
            <a:ext cx="1600354" cy="4230273"/>
            <a:chOff x="571970" y="1877085"/>
            <a:chExt cx="1600354" cy="4230273"/>
          </a:xfrm>
        </p:grpSpPr>
        <p:grpSp>
          <p:nvGrpSpPr>
            <p:cNvPr id="28" name="Group 27"/>
            <p:cNvGrpSpPr/>
            <p:nvPr/>
          </p:nvGrpSpPr>
          <p:grpSpPr>
            <a:xfrm>
              <a:off x="571970" y="1877085"/>
              <a:ext cx="1600354" cy="4230273"/>
              <a:chOff x="1031724" y="1452347"/>
              <a:chExt cx="1508795" cy="4230273"/>
            </a:xfrm>
          </p:grpSpPr>
          <p:sp>
            <p:nvSpPr>
              <p:cNvPr id="4" name="Rectangle 3"/>
              <p:cNvSpPr/>
              <p:nvPr/>
            </p:nvSpPr>
            <p:spPr>
              <a:xfrm>
                <a:off x="1146115" y="2448300"/>
                <a:ext cx="1280014" cy="3234320"/>
              </a:xfrm>
              <a:prstGeom prst="rect">
                <a:avLst/>
              </a:prstGeom>
              <a:solidFill>
                <a:srgbClr val="00A7E7"/>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t">
                <a:spAutoFit/>
              </a:bodyPr>
              <a:lstStyle/>
              <a:p>
                <a:br>
                  <a:rPr lang="en-GB" dirty="0">
                    <a:latin typeface="Twinkl" pitchFamily="2" charset="0"/>
                  </a:rPr>
                </a:br>
                <a:br>
                  <a:rPr lang="en-GB" dirty="0">
                    <a:latin typeface="Twinkl" pitchFamily="2" charset="0"/>
                  </a:rPr>
                </a:br>
                <a:r>
                  <a:rPr lang="en-GB" sz="1600" dirty="0">
                    <a:latin typeface="Twinkl" pitchFamily="2" charset="0"/>
                  </a:rPr>
                  <a:t>The first Moon landing was watched on television by over 600 million people across the world.</a:t>
                </a:r>
                <a:endParaRPr lang="en-GB" dirty="0">
                  <a:latin typeface="Twinkl" pitchFamily="2" charset="0"/>
                </a:endParaRPr>
              </a:p>
            </p:txBody>
          </p:sp>
          <p:sp>
            <p:nvSpPr>
              <p:cNvPr id="5" name="Oval 4"/>
              <p:cNvSpPr/>
              <p:nvPr/>
            </p:nvSpPr>
            <p:spPr>
              <a:xfrm>
                <a:off x="1031724" y="1452347"/>
                <a:ext cx="1508795" cy="1508795"/>
              </a:xfrm>
              <a:prstGeom prst="ellipse">
                <a:avLst/>
              </a:prstGeom>
              <a:solidFill>
                <a:schemeClr val="bg1"/>
              </a:solidFill>
              <a:ln w="76200">
                <a:solidFill>
                  <a:srgbClr val="00A7E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pic>
          <p:nvPicPr>
            <p:cNvPr id="3" name="Picture 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555949">
              <a:off x="808158" y="2211747"/>
              <a:ext cx="1143612" cy="816866"/>
            </a:xfrm>
            <a:prstGeom prst="rect">
              <a:avLst/>
            </a:prstGeom>
          </p:spPr>
        </p:pic>
      </p:grpSp>
      <p:pic>
        <p:nvPicPr>
          <p:cNvPr id="7" name="hxPbnFc7iU8"/>
          <p:cNvPicPr>
            <a:picLocks noRot="1" noChangeAspect="1"/>
          </p:cNvPicPr>
          <p:nvPr>
            <a:videoFile r:link="rId1"/>
          </p:nvPr>
        </p:nvPicPr>
        <p:blipFill>
          <a:blip r:embed="rId5"/>
          <a:stretch>
            <a:fillRect/>
          </a:stretch>
        </p:blipFill>
        <p:spPr>
          <a:xfrm>
            <a:off x="2293657" y="2346567"/>
            <a:ext cx="6217065" cy="3497099"/>
          </a:xfrm>
          <a:prstGeom prst="rect">
            <a:avLst/>
          </a:prstGeom>
        </p:spPr>
      </p:pic>
      <p:sp>
        <p:nvSpPr>
          <p:cNvPr id="30" name="Parallelogram 29"/>
          <p:cNvSpPr/>
          <p:nvPr/>
        </p:nvSpPr>
        <p:spPr>
          <a:xfrm>
            <a:off x="4084459" y="2168664"/>
            <a:ext cx="2635459" cy="45719"/>
          </a:xfrm>
          <a:prstGeom prst="parallelogram">
            <a:avLst/>
          </a:prstGeom>
          <a:solidFill>
            <a:srgbClr val="F0821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32" name="Picture 31"/>
          <p:cNvPicPr>
            <a:picLocks noChangeAspect="1"/>
          </p:cNvPicPr>
          <p:nvPr/>
        </p:nvPicPr>
        <p:blipFill rotWithShape="1">
          <a:blip r:embed="rId6" cstate="print">
            <a:extLst>
              <a:ext uri="{28A0092B-C50C-407E-A947-70E740481C1C}">
                <a14:useLocalDpi xmlns:a14="http://schemas.microsoft.com/office/drawing/2010/main" val="0"/>
              </a:ext>
            </a:extLst>
          </a:blip>
          <a:srcRect/>
          <a:stretch/>
        </p:blipFill>
        <p:spPr>
          <a:xfrm>
            <a:off x="649264" y="5859464"/>
            <a:ext cx="2803457" cy="550913"/>
          </a:xfrm>
          <a:prstGeom prst="rect">
            <a:avLst/>
          </a:prstGeom>
        </p:spPr>
      </p:pic>
      <p:sp>
        <p:nvSpPr>
          <p:cNvPr id="12" name="Rectangle 11"/>
          <p:cNvSpPr/>
          <p:nvPr/>
        </p:nvSpPr>
        <p:spPr>
          <a:xfrm>
            <a:off x="1620421" y="1315188"/>
            <a:ext cx="5893628" cy="553998"/>
          </a:xfrm>
          <a:prstGeom prst="rect">
            <a:avLst/>
          </a:prstGeom>
        </p:spPr>
        <p:txBody>
          <a:bodyPr wrap="square" lIns="0" tIns="0" rIns="0" bIns="0">
            <a:spAutoFit/>
          </a:bodyPr>
          <a:lstStyle/>
          <a:p>
            <a:pPr algn="ctr"/>
            <a:r>
              <a:rPr lang="en-GB" dirty="0">
                <a:latin typeface="Twinkl" pitchFamily="2" charset="0"/>
              </a:rPr>
              <a:t>The video below shows some of the original footage the people would have seen in July 1969.</a:t>
            </a:r>
          </a:p>
        </p:txBody>
      </p:sp>
    </p:spTree>
    <p:extLst>
      <p:ext uri="{BB962C8B-B14F-4D97-AF65-F5344CB8AC3E}">
        <p14:creationId xmlns:p14="http://schemas.microsoft.com/office/powerpoint/2010/main" val="32776552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Effect transition="in" filter="fade">
                                      <p:cBhvr>
                                        <p:cTn id="7" dur="500"/>
                                        <p:tgtEl>
                                          <p:spTgt spid="1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video>
              <p:cMediaNode>
                <p:cTn id="13" fill="hold" display="0">
                  <p:stCondLst>
                    <p:cond delay="indefinite"/>
                  </p:stCondLst>
                </p:cTn>
                <p:tgtEl>
                  <p:spTgt spid="7"/>
                </p:tgtEl>
              </p:cMediaNode>
            </p:vide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Parallelogram 12"/>
          <p:cNvSpPr/>
          <p:nvPr/>
        </p:nvSpPr>
        <p:spPr>
          <a:xfrm>
            <a:off x="813626" y="2641446"/>
            <a:ext cx="3907565" cy="1495168"/>
          </a:xfrm>
          <a:prstGeom prst="parallelogram">
            <a:avLst/>
          </a:prstGeom>
          <a:blipFill dpi="0" rotWithShape="1">
            <a:blip r:embed="rId2" cstate="print">
              <a:extLst>
                <a:ext uri="{28A0092B-C50C-407E-A947-70E740481C1C}">
                  <a14:useLocalDpi xmlns:a14="http://schemas.microsoft.com/office/drawing/2010/main" val="0"/>
                </a:ext>
              </a:extLst>
            </a:blip>
            <a:srcRect/>
            <a:stretch>
              <a:fillRect/>
            </a:stretch>
          </a:blip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itle 1"/>
          <p:cNvSpPr>
            <a:spLocks noGrp="1"/>
          </p:cNvSpPr>
          <p:nvPr>
            <p:ph type="title"/>
          </p:nvPr>
        </p:nvSpPr>
        <p:spPr>
          <a:xfrm>
            <a:off x="457198" y="478895"/>
            <a:ext cx="8220075" cy="994306"/>
          </a:xfrm>
        </p:spPr>
        <p:txBody>
          <a:bodyPr/>
          <a:lstStyle/>
          <a:p>
            <a:r>
              <a:rPr lang="en-GB" dirty="0">
                <a:solidFill>
                  <a:srgbClr val="00A7E7"/>
                </a:solidFill>
              </a:rPr>
              <a:t>Diary Writing</a:t>
            </a:r>
          </a:p>
        </p:txBody>
      </p:sp>
      <p:sp>
        <p:nvSpPr>
          <p:cNvPr id="4" name="Parallelogram 3"/>
          <p:cNvSpPr/>
          <p:nvPr/>
        </p:nvSpPr>
        <p:spPr>
          <a:xfrm>
            <a:off x="4473146" y="2649066"/>
            <a:ext cx="3907565" cy="1495168"/>
          </a:xfrm>
          <a:prstGeom prst="parallelogram">
            <a:avLst/>
          </a:prstGeom>
          <a:blipFill dpi="0" rotWithShape="1">
            <a:blip r:embed="rId3" cstate="print">
              <a:extLst>
                <a:ext uri="{28A0092B-C50C-407E-A947-70E740481C1C}">
                  <a14:useLocalDpi xmlns:a14="http://schemas.microsoft.com/office/drawing/2010/main" val="0"/>
                </a:ext>
              </a:extLst>
            </a:blip>
            <a:srcRect/>
            <a:stretch>
              <a:fillRect/>
            </a:stretch>
          </a:blip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 name="Picture 4"/>
          <p:cNvPicPr>
            <a:picLocks noChangeAspect="1"/>
          </p:cNvPicPr>
          <p:nvPr/>
        </p:nvPicPr>
        <p:blipFill rotWithShape="1">
          <a:blip r:embed="rId4" cstate="print">
            <a:extLst>
              <a:ext uri="{28A0092B-C50C-407E-A947-70E740481C1C}">
                <a14:useLocalDpi xmlns:a14="http://schemas.microsoft.com/office/drawing/2010/main" val="0"/>
              </a:ext>
            </a:extLst>
          </a:blip>
          <a:srcRect/>
          <a:stretch/>
        </p:blipFill>
        <p:spPr>
          <a:xfrm flipH="1">
            <a:off x="6377500" y="2167607"/>
            <a:ext cx="1807051" cy="1977081"/>
          </a:xfrm>
          <a:prstGeom prst="rect">
            <a:avLst/>
          </a:prstGeom>
        </p:spPr>
      </p:pic>
      <p:pic>
        <p:nvPicPr>
          <p:cNvPr id="7" name="Picture 6"/>
          <p:cNvPicPr>
            <a:picLocks noChangeAspect="1"/>
          </p:cNvPicPr>
          <p:nvPr/>
        </p:nvPicPr>
        <p:blipFill rotWithShape="1">
          <a:blip r:embed="rId5" cstate="print">
            <a:extLst>
              <a:ext uri="{28A0092B-C50C-407E-A947-70E740481C1C}">
                <a14:useLocalDpi xmlns:a14="http://schemas.microsoft.com/office/drawing/2010/main" val="0"/>
              </a:ext>
            </a:extLst>
          </a:blip>
          <a:srcRect/>
          <a:stretch/>
        </p:blipFill>
        <p:spPr>
          <a:xfrm flipH="1">
            <a:off x="4547288" y="2392948"/>
            <a:ext cx="1830212" cy="1751740"/>
          </a:xfrm>
          <a:prstGeom prst="rect">
            <a:avLst/>
          </a:prstGeom>
        </p:spPr>
      </p:pic>
      <p:pic>
        <p:nvPicPr>
          <p:cNvPr id="10" name="Picture 9"/>
          <p:cNvPicPr>
            <a:picLocks noChangeAspect="1"/>
          </p:cNvPicPr>
          <p:nvPr/>
        </p:nvPicPr>
        <p:blipFill rotWithShape="1">
          <a:blip r:embed="rId6" cstate="print">
            <a:extLst>
              <a:ext uri="{28A0092B-C50C-407E-A947-70E740481C1C}">
                <a14:useLocalDpi xmlns:a14="http://schemas.microsoft.com/office/drawing/2010/main" val="0"/>
              </a:ext>
            </a:extLst>
          </a:blip>
          <a:srcRect/>
          <a:stretch/>
        </p:blipFill>
        <p:spPr>
          <a:xfrm>
            <a:off x="1122411" y="2582054"/>
            <a:ext cx="3087367" cy="1556951"/>
          </a:xfrm>
          <a:prstGeom prst="rect">
            <a:avLst/>
          </a:prstGeom>
        </p:spPr>
      </p:pic>
      <p:sp>
        <p:nvSpPr>
          <p:cNvPr id="14" name="Rectangle 13"/>
          <p:cNvSpPr/>
          <p:nvPr/>
        </p:nvSpPr>
        <p:spPr>
          <a:xfrm>
            <a:off x="755650" y="1513946"/>
            <a:ext cx="7632700" cy="830997"/>
          </a:xfrm>
          <a:prstGeom prst="rect">
            <a:avLst/>
          </a:prstGeom>
        </p:spPr>
        <p:txBody>
          <a:bodyPr wrap="square" lIns="0" tIns="0" rIns="0" bIns="0">
            <a:spAutoFit/>
          </a:bodyPr>
          <a:lstStyle/>
          <a:p>
            <a:pPr algn="ctr"/>
            <a:r>
              <a:rPr lang="en-GB" dirty="0">
                <a:latin typeface="Twinkl" pitchFamily="2" charset="0"/>
              </a:rPr>
              <a:t>On the day of the Moon landing, over 600 million people across the world watched the events on their televisions. It was such an exciting moment in history that everyone wanted to watch. </a:t>
            </a:r>
          </a:p>
        </p:txBody>
      </p:sp>
      <p:sp>
        <p:nvSpPr>
          <p:cNvPr id="16" name="Rectangle 15"/>
          <p:cNvSpPr/>
          <p:nvPr/>
        </p:nvSpPr>
        <p:spPr>
          <a:xfrm>
            <a:off x="748011" y="4302762"/>
            <a:ext cx="7632700" cy="772107"/>
          </a:xfrm>
          <a:prstGeom prst="rect">
            <a:avLst/>
          </a:prstGeom>
          <a:solidFill>
            <a:srgbClr val="F0821A"/>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spAutoFit/>
          </a:bodyPr>
          <a:lstStyle/>
          <a:p>
            <a:pPr algn="ctr"/>
            <a:r>
              <a:rPr lang="en-GB" dirty="0">
                <a:latin typeface="Twinkl" pitchFamily="2" charset="0"/>
              </a:rPr>
              <a:t>Imagine you were a child in 1969 watching the landing on your TV. Write a diary entry to describe the events of the first Moon landing.</a:t>
            </a:r>
          </a:p>
        </p:txBody>
      </p:sp>
      <p:sp>
        <p:nvSpPr>
          <p:cNvPr id="17" name="Rectangle 16"/>
          <p:cNvSpPr/>
          <p:nvPr/>
        </p:nvSpPr>
        <p:spPr>
          <a:xfrm>
            <a:off x="755650" y="5193563"/>
            <a:ext cx="5941712" cy="772107"/>
          </a:xfrm>
          <a:prstGeom prst="rect">
            <a:avLst/>
          </a:prstGeom>
          <a:solidFill>
            <a:srgbClr val="00A7E7"/>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dirty="0">
                <a:latin typeface="Twinkl" pitchFamily="2" charset="0"/>
              </a:rPr>
              <a:t>Click on the following slides to learn about features of diaries that you will need to include in your writing.</a:t>
            </a:r>
          </a:p>
        </p:txBody>
      </p:sp>
      <p:grpSp>
        <p:nvGrpSpPr>
          <p:cNvPr id="19" name="Group 18"/>
          <p:cNvGrpSpPr/>
          <p:nvPr/>
        </p:nvGrpSpPr>
        <p:grpSpPr>
          <a:xfrm>
            <a:off x="4659406" y="5583627"/>
            <a:ext cx="3667158" cy="382043"/>
            <a:chOff x="5740521" y="5717195"/>
            <a:chExt cx="2764692" cy="382043"/>
          </a:xfrm>
        </p:grpSpPr>
        <p:grpSp>
          <p:nvGrpSpPr>
            <p:cNvPr id="21" name="Group 20"/>
            <p:cNvGrpSpPr/>
            <p:nvPr/>
          </p:nvGrpSpPr>
          <p:grpSpPr>
            <a:xfrm>
              <a:off x="5740521" y="5729681"/>
              <a:ext cx="2764692" cy="369557"/>
              <a:chOff x="5740521" y="5729681"/>
              <a:chExt cx="2764692" cy="369557"/>
            </a:xfrm>
          </p:grpSpPr>
          <p:sp>
            <p:nvSpPr>
              <p:cNvPr id="23" name="Parallelogram 22"/>
              <p:cNvSpPr/>
              <p:nvPr/>
            </p:nvSpPr>
            <p:spPr>
              <a:xfrm>
                <a:off x="7203270" y="5729681"/>
                <a:ext cx="1301943" cy="369557"/>
              </a:xfrm>
              <a:prstGeom prst="parallelogram">
                <a:avLst/>
              </a:prstGeom>
              <a:solidFill>
                <a:srgbClr val="F0821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Parallelogram 23"/>
              <p:cNvSpPr/>
              <p:nvPr/>
            </p:nvSpPr>
            <p:spPr>
              <a:xfrm>
                <a:off x="5740521" y="6040073"/>
                <a:ext cx="2582584" cy="59165"/>
              </a:xfrm>
              <a:prstGeom prst="parallelogram">
                <a:avLst/>
              </a:prstGeom>
              <a:solidFill>
                <a:srgbClr val="F0821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
          <p:nvSpPr>
            <p:cNvPr id="22" name="TextBox 21">
              <a:hlinkClick r:id="rId7" action="ppaction://hlinksldjump"/>
            </p:cNvPr>
            <p:cNvSpPr txBox="1"/>
            <p:nvPr/>
          </p:nvSpPr>
          <p:spPr>
            <a:xfrm>
              <a:off x="7120352" y="5717195"/>
              <a:ext cx="1367405" cy="369332"/>
            </a:xfrm>
            <a:prstGeom prst="rect">
              <a:avLst/>
            </a:prstGeom>
            <a:noFill/>
          </p:spPr>
          <p:txBody>
            <a:bodyPr wrap="square" rtlCol="0">
              <a:spAutoFit/>
            </a:bodyPr>
            <a:lstStyle/>
            <a:p>
              <a:pPr algn="ctr"/>
              <a:r>
                <a:rPr lang="en-GB" b="1" dirty="0">
                  <a:solidFill>
                    <a:schemeClr val="bg1"/>
                  </a:solidFill>
                </a:rPr>
                <a:t>Next</a:t>
              </a:r>
            </a:p>
          </p:txBody>
        </p:sp>
      </p:grpSp>
    </p:spTree>
    <p:extLst>
      <p:ext uri="{BB962C8B-B14F-4D97-AF65-F5344CB8AC3E}">
        <p14:creationId xmlns:p14="http://schemas.microsoft.com/office/powerpoint/2010/main" val="3608746247"/>
      </p:ext>
    </p:extLst>
  </p:cSld>
  <p:clrMapOvr>
    <a:masterClrMapping/>
  </p:clrMapOvr>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4">
                                                <p:txEl>
                                                  <p:pRg st="0" end="0"/>
                                                </p:txEl>
                                              </p:spTgt>
                                            </p:tgtEl>
                                            <p:attrNameLst>
                                              <p:attrName>style.visibility</p:attrName>
                                            </p:attrNameLst>
                                          </p:cBhvr>
                                          <p:to>
                                            <p:strVal val="visible"/>
                                          </p:to>
                                        </p:set>
                                        <p:animEffect transition="in" filter="fade">
                                          <p:cBhvr>
                                            <p:cTn id="7" dur="500"/>
                                            <p:tgtEl>
                                              <p:spTgt spid="14">
                                                <p:txEl>
                                                  <p:pRg st="0" end="0"/>
                                                </p:txEl>
                                              </p:spTgt>
                                            </p:tgtEl>
                                          </p:cBhvr>
                                        </p:animEffect>
                                      </p:childTnLst>
                                    </p:cTn>
                                  </p:par>
                                </p:childTnLst>
                              </p:cTn>
                            </p:par>
                            <p:par>
                              <p:cTn id="8" fill="hold">
                                <p:stCondLst>
                                  <p:cond delay="500"/>
                                </p:stCondLst>
                                <p:childTnLst>
                                  <p:par>
                                    <p:cTn id="9" presetID="42" presetClass="entr" presetSubtype="0" fill="hold" grpId="0" nodeType="afterEffect">
                                      <p:stCondLst>
                                        <p:cond delay="1000"/>
                                      </p:stCondLst>
                                      <p:childTnLst>
                                        <p:set>
                                          <p:cBhvr>
                                            <p:cTn id="10" dur="1" fill="hold">
                                              <p:stCondLst>
                                                <p:cond delay="0"/>
                                              </p:stCondLst>
                                            </p:cTn>
                                            <p:tgtEl>
                                              <p:spTgt spid="13"/>
                                            </p:tgtEl>
                                            <p:attrNameLst>
                                              <p:attrName>style.visibility</p:attrName>
                                            </p:attrNameLst>
                                          </p:cBhvr>
                                          <p:to>
                                            <p:strVal val="visible"/>
                                          </p:to>
                                        </p:set>
                                        <p:animEffect transition="in" filter="fade">
                                          <p:cBhvr>
                                            <p:cTn id="11" dur="1000"/>
                                            <p:tgtEl>
                                              <p:spTgt spid="13"/>
                                            </p:tgtEl>
                                          </p:cBhvr>
                                        </p:animEffect>
                                        <p:anim calcmode="lin" valueType="num">
                                          <p:cBhvr>
                                            <p:cTn id="12" dur="1000" fill="hold"/>
                                            <p:tgtEl>
                                              <p:spTgt spid="13"/>
                                            </p:tgtEl>
                                            <p:attrNameLst>
                                              <p:attrName>ppt_x</p:attrName>
                                            </p:attrNameLst>
                                          </p:cBhvr>
                                          <p:tavLst>
                                            <p:tav tm="0">
                                              <p:val>
                                                <p:strVal val="#ppt_x"/>
                                              </p:val>
                                            </p:tav>
                                            <p:tav tm="100000">
                                              <p:val>
                                                <p:strVal val="#ppt_x"/>
                                              </p:val>
                                            </p:tav>
                                          </p:tavLst>
                                        </p:anim>
                                        <p:anim calcmode="lin" valueType="num">
                                          <p:cBhvr>
                                            <p:cTn id="13" dur="1000" fill="hold"/>
                                            <p:tgtEl>
                                              <p:spTgt spid="13"/>
                                            </p:tgtEl>
                                            <p:attrNameLst>
                                              <p:attrName>ppt_y</p:attrName>
                                            </p:attrNameLst>
                                          </p:cBhvr>
                                          <p:tavLst>
                                            <p:tav tm="0">
                                              <p:val>
                                                <p:strVal val="#ppt_y+.1"/>
                                              </p:val>
                                            </p:tav>
                                            <p:tav tm="100000">
                                              <p:val>
                                                <p:strVal val="#ppt_y"/>
                                              </p:val>
                                            </p:tav>
                                          </p:tavLst>
                                        </p:anim>
                                      </p:childTnLst>
                                    </p:cTn>
                                  </p:par>
                                </p:childTnLst>
                              </p:cTn>
                            </p:par>
                            <p:par>
                              <p:cTn id="14" fill="hold">
                                <p:stCondLst>
                                  <p:cond delay="2500"/>
                                </p:stCondLst>
                                <p:childTnLst>
                                  <p:par>
                                    <p:cTn id="15" presetID="10" presetClass="entr" presetSubtype="0" fill="hold" nodeType="after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fade">
                                          <p:cBhvr>
                                            <p:cTn id="17" dur="500"/>
                                            <p:tgtEl>
                                              <p:spTgt spid="10"/>
                                            </p:tgtEl>
                                          </p:cBhvr>
                                        </p:animEffect>
                                      </p:childTnLst>
                                    </p:cTn>
                                  </p:par>
                                </p:childTnLst>
                              </p:cTn>
                            </p:par>
                            <p:par>
                              <p:cTn id="18" fill="hold">
                                <p:stCondLst>
                                  <p:cond delay="3000"/>
                                </p:stCondLst>
                                <p:childTnLst>
                                  <p:par>
                                    <p:cTn id="19" presetID="47" presetClass="entr" presetSubtype="0" fill="hold" grpId="0" nodeType="afterEffect">
                                      <p:stCondLst>
                                        <p:cond delay="500"/>
                                      </p:stCondLst>
                                      <p:childTnLst>
                                        <p:set>
                                          <p:cBhvr>
                                            <p:cTn id="20" dur="1" fill="hold">
                                              <p:stCondLst>
                                                <p:cond delay="0"/>
                                              </p:stCondLst>
                                            </p:cTn>
                                            <p:tgtEl>
                                              <p:spTgt spid="4"/>
                                            </p:tgtEl>
                                            <p:attrNameLst>
                                              <p:attrName>style.visibility</p:attrName>
                                            </p:attrNameLst>
                                          </p:cBhvr>
                                          <p:to>
                                            <p:strVal val="visible"/>
                                          </p:to>
                                        </p:set>
                                        <p:animEffect transition="in" filter="fade">
                                          <p:cBhvr>
                                            <p:cTn id="21" dur="1000"/>
                                            <p:tgtEl>
                                              <p:spTgt spid="4"/>
                                            </p:tgtEl>
                                          </p:cBhvr>
                                        </p:animEffect>
                                        <p:anim calcmode="lin" valueType="num">
                                          <p:cBhvr>
                                            <p:cTn id="22" dur="1000" fill="hold"/>
                                            <p:tgtEl>
                                              <p:spTgt spid="4"/>
                                            </p:tgtEl>
                                            <p:attrNameLst>
                                              <p:attrName>ppt_x</p:attrName>
                                            </p:attrNameLst>
                                          </p:cBhvr>
                                          <p:tavLst>
                                            <p:tav tm="0">
                                              <p:val>
                                                <p:strVal val="#ppt_x"/>
                                              </p:val>
                                            </p:tav>
                                            <p:tav tm="100000">
                                              <p:val>
                                                <p:strVal val="#ppt_x"/>
                                              </p:val>
                                            </p:tav>
                                          </p:tavLst>
                                        </p:anim>
                                        <p:anim calcmode="lin" valueType="num">
                                          <p:cBhvr>
                                            <p:cTn id="23" dur="1000" fill="hold"/>
                                            <p:tgtEl>
                                              <p:spTgt spid="4"/>
                                            </p:tgtEl>
                                            <p:attrNameLst>
                                              <p:attrName>ppt_y</p:attrName>
                                            </p:attrNameLst>
                                          </p:cBhvr>
                                          <p:tavLst>
                                            <p:tav tm="0">
                                              <p:val>
                                                <p:strVal val="#ppt_y-.1"/>
                                              </p:val>
                                            </p:tav>
                                            <p:tav tm="100000">
                                              <p:val>
                                                <p:strVal val="#ppt_y"/>
                                              </p:val>
                                            </p:tav>
                                          </p:tavLst>
                                        </p:anim>
                                      </p:childTnLst>
                                    </p:cTn>
                                  </p:par>
                                </p:childTnLst>
                              </p:cTn>
                            </p:par>
                            <p:par>
                              <p:cTn id="24" fill="hold">
                                <p:stCondLst>
                                  <p:cond delay="4500"/>
                                </p:stCondLst>
                                <p:childTnLst>
                                  <p:par>
                                    <p:cTn id="25" presetID="22" presetClass="entr" presetSubtype="4" fill="hold" nodeType="after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wipe(down)">
                                          <p:cBhvr>
                                            <p:cTn id="27" dur="500"/>
                                            <p:tgtEl>
                                              <p:spTgt spid="5"/>
                                            </p:tgtEl>
                                          </p:cBhvr>
                                        </p:animEffect>
                                      </p:childTnLst>
                                    </p:cTn>
                                  </p:par>
                                </p:childTnLst>
                              </p:cTn>
                            </p:par>
                            <p:par>
                              <p:cTn id="28" fill="hold">
                                <p:stCondLst>
                                  <p:cond delay="5000"/>
                                </p:stCondLst>
                                <p:childTnLst>
                                  <p:par>
                                    <p:cTn id="29" presetID="22" presetClass="entr" presetSubtype="4" fill="hold" nodeType="after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wipe(down)">
                                          <p:cBhvr>
                                            <p:cTn id="31" dur="500"/>
                                            <p:tgtEl>
                                              <p:spTgt spid="7"/>
                                            </p:tgtEl>
                                          </p:cBhvr>
                                        </p:animEffect>
                                      </p:childTnLst>
                                    </p:cTn>
                                  </p:par>
                                </p:childTnLst>
                              </p:cTn>
                            </p:par>
                          </p:childTnLst>
                        </p:cTn>
                      </p:par>
                      <p:par>
                        <p:cTn id="32" fill="hold">
                          <p:stCondLst>
                            <p:cond delay="indefinite"/>
                          </p:stCondLst>
                          <p:childTnLst>
                            <p:par>
                              <p:cTn id="33" fill="hold">
                                <p:stCondLst>
                                  <p:cond delay="0"/>
                                </p:stCondLst>
                                <p:childTnLst>
                                  <p:par>
                                    <p:cTn id="34" presetID="2" presetClass="entr" presetSubtype="8" accel="20000" fill="hold" grpId="0" nodeType="clickEffect" p14:presetBounceEnd="26000">
                                      <p:stCondLst>
                                        <p:cond delay="0"/>
                                      </p:stCondLst>
                                      <p:childTnLst>
                                        <p:set>
                                          <p:cBhvr>
                                            <p:cTn id="35" dur="1" fill="hold">
                                              <p:stCondLst>
                                                <p:cond delay="0"/>
                                              </p:stCondLst>
                                            </p:cTn>
                                            <p:tgtEl>
                                              <p:spTgt spid="16"/>
                                            </p:tgtEl>
                                            <p:attrNameLst>
                                              <p:attrName>style.visibility</p:attrName>
                                            </p:attrNameLst>
                                          </p:cBhvr>
                                          <p:to>
                                            <p:strVal val="visible"/>
                                          </p:to>
                                        </p:set>
                                        <p:anim calcmode="lin" valueType="num" p14:bounceEnd="26000">
                                          <p:cBhvr additive="base">
                                            <p:cTn id="36" dur="1000" fill="hold"/>
                                            <p:tgtEl>
                                              <p:spTgt spid="16"/>
                                            </p:tgtEl>
                                            <p:attrNameLst>
                                              <p:attrName>ppt_x</p:attrName>
                                            </p:attrNameLst>
                                          </p:cBhvr>
                                          <p:tavLst>
                                            <p:tav tm="0">
                                              <p:val>
                                                <p:strVal val="0-#ppt_w/2"/>
                                              </p:val>
                                            </p:tav>
                                            <p:tav tm="100000">
                                              <p:val>
                                                <p:strVal val="#ppt_x"/>
                                              </p:val>
                                            </p:tav>
                                          </p:tavLst>
                                        </p:anim>
                                        <p:anim calcmode="lin" valueType="num" p14:bounceEnd="26000">
                                          <p:cBhvr additive="base">
                                            <p:cTn id="37" dur="1000" fill="hold"/>
                                            <p:tgtEl>
                                              <p:spTgt spid="16"/>
                                            </p:tgtEl>
                                            <p:attrNameLst>
                                              <p:attrName>ppt_y</p:attrName>
                                            </p:attrNameLst>
                                          </p:cBhvr>
                                          <p:tavLst>
                                            <p:tav tm="0">
                                              <p:val>
                                                <p:strVal val="#ppt_y"/>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2" presetClass="entr" presetSubtype="8" accel="20000" fill="hold" grpId="0" nodeType="clickEffect" p14:presetBounceEnd="26000">
                                      <p:stCondLst>
                                        <p:cond delay="0"/>
                                      </p:stCondLst>
                                      <p:childTnLst>
                                        <p:set>
                                          <p:cBhvr>
                                            <p:cTn id="41" dur="1" fill="hold">
                                              <p:stCondLst>
                                                <p:cond delay="0"/>
                                              </p:stCondLst>
                                            </p:cTn>
                                            <p:tgtEl>
                                              <p:spTgt spid="17"/>
                                            </p:tgtEl>
                                            <p:attrNameLst>
                                              <p:attrName>style.visibility</p:attrName>
                                            </p:attrNameLst>
                                          </p:cBhvr>
                                          <p:to>
                                            <p:strVal val="visible"/>
                                          </p:to>
                                        </p:set>
                                        <p:anim calcmode="lin" valueType="num" p14:bounceEnd="26000">
                                          <p:cBhvr additive="base">
                                            <p:cTn id="42" dur="1000" fill="hold"/>
                                            <p:tgtEl>
                                              <p:spTgt spid="17"/>
                                            </p:tgtEl>
                                            <p:attrNameLst>
                                              <p:attrName>ppt_x</p:attrName>
                                            </p:attrNameLst>
                                          </p:cBhvr>
                                          <p:tavLst>
                                            <p:tav tm="0">
                                              <p:val>
                                                <p:strVal val="0-#ppt_w/2"/>
                                              </p:val>
                                            </p:tav>
                                            <p:tav tm="100000">
                                              <p:val>
                                                <p:strVal val="#ppt_x"/>
                                              </p:val>
                                            </p:tav>
                                          </p:tavLst>
                                        </p:anim>
                                        <p:anim calcmode="lin" valueType="num" p14:bounceEnd="26000">
                                          <p:cBhvr additive="base">
                                            <p:cTn id="43" dur="1000" fill="hold"/>
                                            <p:tgtEl>
                                              <p:spTgt spid="17"/>
                                            </p:tgtEl>
                                            <p:attrNameLst>
                                              <p:attrName>ppt_y</p:attrName>
                                            </p:attrNameLst>
                                          </p:cBhvr>
                                          <p:tavLst>
                                            <p:tav tm="0">
                                              <p:val>
                                                <p:strVal val="#ppt_y"/>
                                              </p:val>
                                            </p:tav>
                                            <p:tav tm="100000">
                                              <p:val>
                                                <p:strVal val="#ppt_y"/>
                                              </p:val>
                                            </p:tav>
                                          </p:tavLst>
                                        </p:anim>
                                      </p:childTnLst>
                                    </p:cTn>
                                  </p:par>
                                </p:childTnLst>
                              </p:cTn>
                            </p:par>
                            <p:par>
                              <p:cTn id="44" fill="hold">
                                <p:stCondLst>
                                  <p:cond delay="1000"/>
                                </p:stCondLst>
                                <p:childTnLst>
                                  <p:par>
                                    <p:cTn id="45" presetID="10" presetClass="entr" presetSubtype="0" fill="hold" nodeType="afterEffect">
                                      <p:stCondLst>
                                        <p:cond delay="0"/>
                                      </p:stCondLst>
                                      <p:childTnLst>
                                        <p:set>
                                          <p:cBhvr>
                                            <p:cTn id="46" dur="1" fill="hold">
                                              <p:stCondLst>
                                                <p:cond delay="0"/>
                                              </p:stCondLst>
                                            </p:cTn>
                                            <p:tgtEl>
                                              <p:spTgt spid="19"/>
                                            </p:tgtEl>
                                            <p:attrNameLst>
                                              <p:attrName>style.visibility</p:attrName>
                                            </p:attrNameLst>
                                          </p:cBhvr>
                                          <p:to>
                                            <p:strVal val="visible"/>
                                          </p:to>
                                        </p:set>
                                        <p:animEffect transition="in" filter="fade">
                                          <p:cBhvr>
                                            <p:cTn id="47" dur="500"/>
                                            <p:tgtEl>
                                              <p:spTgt spid="19"/>
                                            </p:tgtEl>
                                          </p:cBhvr>
                                        </p:animEffect>
                                      </p:childTnLst>
                                    </p:cTn>
                                  </p:par>
                                  <p:par>
                                    <p:cTn id="48" presetID="2" presetClass="entr" presetSubtype="8" accel="20000" decel="20000" fill="hold" nodeType="withEffect">
                                      <p:stCondLst>
                                        <p:cond delay="0"/>
                                      </p:stCondLst>
                                      <p:childTnLst>
                                        <p:set>
                                          <p:cBhvr>
                                            <p:cTn id="49" dur="1" fill="hold">
                                              <p:stCondLst>
                                                <p:cond delay="0"/>
                                              </p:stCondLst>
                                            </p:cTn>
                                            <p:tgtEl>
                                              <p:spTgt spid="19"/>
                                            </p:tgtEl>
                                            <p:attrNameLst>
                                              <p:attrName>style.visibility</p:attrName>
                                            </p:attrNameLst>
                                          </p:cBhvr>
                                          <p:to>
                                            <p:strVal val="visible"/>
                                          </p:to>
                                        </p:set>
                                        <p:anim calcmode="lin" valueType="num">
                                          <p:cBhvr additive="base">
                                            <p:cTn id="50" dur="500" fill="hold"/>
                                            <p:tgtEl>
                                              <p:spTgt spid="19"/>
                                            </p:tgtEl>
                                            <p:attrNameLst>
                                              <p:attrName>ppt_x</p:attrName>
                                            </p:attrNameLst>
                                          </p:cBhvr>
                                          <p:tavLst>
                                            <p:tav tm="0">
                                              <p:val>
                                                <p:strVal val="0-#ppt_w/2"/>
                                              </p:val>
                                            </p:tav>
                                            <p:tav tm="100000">
                                              <p:val>
                                                <p:strVal val="#ppt_x"/>
                                              </p:val>
                                            </p:tav>
                                          </p:tavLst>
                                        </p:anim>
                                        <p:anim calcmode="lin" valueType="num">
                                          <p:cBhvr additive="base">
                                            <p:cTn id="51" dur="500" fill="hold"/>
                                            <p:tgtEl>
                                              <p:spTgt spid="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4" grpId="0" animBg="1"/>
          <p:bldP spid="16" grpId="0" animBg="1"/>
          <p:bldP spid="17"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4">
                                                <p:txEl>
                                                  <p:pRg st="0" end="0"/>
                                                </p:txEl>
                                              </p:spTgt>
                                            </p:tgtEl>
                                            <p:attrNameLst>
                                              <p:attrName>style.visibility</p:attrName>
                                            </p:attrNameLst>
                                          </p:cBhvr>
                                          <p:to>
                                            <p:strVal val="visible"/>
                                          </p:to>
                                        </p:set>
                                        <p:animEffect transition="in" filter="fade">
                                          <p:cBhvr>
                                            <p:cTn id="7" dur="500"/>
                                            <p:tgtEl>
                                              <p:spTgt spid="14">
                                                <p:txEl>
                                                  <p:pRg st="0" end="0"/>
                                                </p:txEl>
                                              </p:spTgt>
                                            </p:tgtEl>
                                          </p:cBhvr>
                                        </p:animEffect>
                                      </p:childTnLst>
                                    </p:cTn>
                                  </p:par>
                                </p:childTnLst>
                              </p:cTn>
                            </p:par>
                            <p:par>
                              <p:cTn id="8" fill="hold">
                                <p:stCondLst>
                                  <p:cond delay="500"/>
                                </p:stCondLst>
                                <p:childTnLst>
                                  <p:par>
                                    <p:cTn id="9" presetID="42" presetClass="entr" presetSubtype="0" fill="hold" grpId="0" nodeType="afterEffect">
                                      <p:stCondLst>
                                        <p:cond delay="1000"/>
                                      </p:stCondLst>
                                      <p:childTnLst>
                                        <p:set>
                                          <p:cBhvr>
                                            <p:cTn id="10" dur="1" fill="hold">
                                              <p:stCondLst>
                                                <p:cond delay="0"/>
                                              </p:stCondLst>
                                            </p:cTn>
                                            <p:tgtEl>
                                              <p:spTgt spid="13"/>
                                            </p:tgtEl>
                                            <p:attrNameLst>
                                              <p:attrName>style.visibility</p:attrName>
                                            </p:attrNameLst>
                                          </p:cBhvr>
                                          <p:to>
                                            <p:strVal val="visible"/>
                                          </p:to>
                                        </p:set>
                                        <p:animEffect transition="in" filter="fade">
                                          <p:cBhvr>
                                            <p:cTn id="11" dur="1000"/>
                                            <p:tgtEl>
                                              <p:spTgt spid="13"/>
                                            </p:tgtEl>
                                          </p:cBhvr>
                                        </p:animEffect>
                                        <p:anim calcmode="lin" valueType="num">
                                          <p:cBhvr>
                                            <p:cTn id="12" dur="1000" fill="hold"/>
                                            <p:tgtEl>
                                              <p:spTgt spid="13"/>
                                            </p:tgtEl>
                                            <p:attrNameLst>
                                              <p:attrName>ppt_x</p:attrName>
                                            </p:attrNameLst>
                                          </p:cBhvr>
                                          <p:tavLst>
                                            <p:tav tm="0">
                                              <p:val>
                                                <p:strVal val="#ppt_x"/>
                                              </p:val>
                                            </p:tav>
                                            <p:tav tm="100000">
                                              <p:val>
                                                <p:strVal val="#ppt_x"/>
                                              </p:val>
                                            </p:tav>
                                          </p:tavLst>
                                        </p:anim>
                                        <p:anim calcmode="lin" valueType="num">
                                          <p:cBhvr>
                                            <p:cTn id="13" dur="1000" fill="hold"/>
                                            <p:tgtEl>
                                              <p:spTgt spid="13"/>
                                            </p:tgtEl>
                                            <p:attrNameLst>
                                              <p:attrName>ppt_y</p:attrName>
                                            </p:attrNameLst>
                                          </p:cBhvr>
                                          <p:tavLst>
                                            <p:tav tm="0">
                                              <p:val>
                                                <p:strVal val="#ppt_y+.1"/>
                                              </p:val>
                                            </p:tav>
                                            <p:tav tm="100000">
                                              <p:val>
                                                <p:strVal val="#ppt_y"/>
                                              </p:val>
                                            </p:tav>
                                          </p:tavLst>
                                        </p:anim>
                                      </p:childTnLst>
                                    </p:cTn>
                                  </p:par>
                                </p:childTnLst>
                              </p:cTn>
                            </p:par>
                            <p:par>
                              <p:cTn id="14" fill="hold">
                                <p:stCondLst>
                                  <p:cond delay="2500"/>
                                </p:stCondLst>
                                <p:childTnLst>
                                  <p:par>
                                    <p:cTn id="15" presetID="10" presetClass="entr" presetSubtype="0" fill="hold" nodeType="after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fade">
                                          <p:cBhvr>
                                            <p:cTn id="17" dur="500"/>
                                            <p:tgtEl>
                                              <p:spTgt spid="10"/>
                                            </p:tgtEl>
                                          </p:cBhvr>
                                        </p:animEffect>
                                      </p:childTnLst>
                                    </p:cTn>
                                  </p:par>
                                </p:childTnLst>
                              </p:cTn>
                            </p:par>
                            <p:par>
                              <p:cTn id="18" fill="hold">
                                <p:stCondLst>
                                  <p:cond delay="3000"/>
                                </p:stCondLst>
                                <p:childTnLst>
                                  <p:par>
                                    <p:cTn id="19" presetID="47" presetClass="entr" presetSubtype="0" fill="hold" grpId="0" nodeType="afterEffect">
                                      <p:stCondLst>
                                        <p:cond delay="500"/>
                                      </p:stCondLst>
                                      <p:childTnLst>
                                        <p:set>
                                          <p:cBhvr>
                                            <p:cTn id="20" dur="1" fill="hold">
                                              <p:stCondLst>
                                                <p:cond delay="0"/>
                                              </p:stCondLst>
                                            </p:cTn>
                                            <p:tgtEl>
                                              <p:spTgt spid="4"/>
                                            </p:tgtEl>
                                            <p:attrNameLst>
                                              <p:attrName>style.visibility</p:attrName>
                                            </p:attrNameLst>
                                          </p:cBhvr>
                                          <p:to>
                                            <p:strVal val="visible"/>
                                          </p:to>
                                        </p:set>
                                        <p:animEffect transition="in" filter="fade">
                                          <p:cBhvr>
                                            <p:cTn id="21" dur="1000"/>
                                            <p:tgtEl>
                                              <p:spTgt spid="4"/>
                                            </p:tgtEl>
                                          </p:cBhvr>
                                        </p:animEffect>
                                        <p:anim calcmode="lin" valueType="num">
                                          <p:cBhvr>
                                            <p:cTn id="22" dur="1000" fill="hold"/>
                                            <p:tgtEl>
                                              <p:spTgt spid="4"/>
                                            </p:tgtEl>
                                            <p:attrNameLst>
                                              <p:attrName>ppt_x</p:attrName>
                                            </p:attrNameLst>
                                          </p:cBhvr>
                                          <p:tavLst>
                                            <p:tav tm="0">
                                              <p:val>
                                                <p:strVal val="#ppt_x"/>
                                              </p:val>
                                            </p:tav>
                                            <p:tav tm="100000">
                                              <p:val>
                                                <p:strVal val="#ppt_x"/>
                                              </p:val>
                                            </p:tav>
                                          </p:tavLst>
                                        </p:anim>
                                        <p:anim calcmode="lin" valueType="num">
                                          <p:cBhvr>
                                            <p:cTn id="23" dur="1000" fill="hold"/>
                                            <p:tgtEl>
                                              <p:spTgt spid="4"/>
                                            </p:tgtEl>
                                            <p:attrNameLst>
                                              <p:attrName>ppt_y</p:attrName>
                                            </p:attrNameLst>
                                          </p:cBhvr>
                                          <p:tavLst>
                                            <p:tav tm="0">
                                              <p:val>
                                                <p:strVal val="#ppt_y-.1"/>
                                              </p:val>
                                            </p:tav>
                                            <p:tav tm="100000">
                                              <p:val>
                                                <p:strVal val="#ppt_y"/>
                                              </p:val>
                                            </p:tav>
                                          </p:tavLst>
                                        </p:anim>
                                      </p:childTnLst>
                                    </p:cTn>
                                  </p:par>
                                </p:childTnLst>
                              </p:cTn>
                            </p:par>
                            <p:par>
                              <p:cTn id="24" fill="hold">
                                <p:stCondLst>
                                  <p:cond delay="4500"/>
                                </p:stCondLst>
                                <p:childTnLst>
                                  <p:par>
                                    <p:cTn id="25" presetID="22" presetClass="entr" presetSubtype="4" fill="hold" nodeType="after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wipe(down)">
                                          <p:cBhvr>
                                            <p:cTn id="27" dur="500"/>
                                            <p:tgtEl>
                                              <p:spTgt spid="5"/>
                                            </p:tgtEl>
                                          </p:cBhvr>
                                        </p:animEffect>
                                      </p:childTnLst>
                                    </p:cTn>
                                  </p:par>
                                </p:childTnLst>
                              </p:cTn>
                            </p:par>
                            <p:par>
                              <p:cTn id="28" fill="hold">
                                <p:stCondLst>
                                  <p:cond delay="5000"/>
                                </p:stCondLst>
                                <p:childTnLst>
                                  <p:par>
                                    <p:cTn id="29" presetID="22" presetClass="entr" presetSubtype="4" fill="hold" nodeType="after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wipe(down)">
                                          <p:cBhvr>
                                            <p:cTn id="31" dur="500"/>
                                            <p:tgtEl>
                                              <p:spTgt spid="7"/>
                                            </p:tgtEl>
                                          </p:cBhvr>
                                        </p:animEffect>
                                      </p:childTnLst>
                                    </p:cTn>
                                  </p:par>
                                </p:childTnLst>
                              </p:cTn>
                            </p:par>
                          </p:childTnLst>
                        </p:cTn>
                      </p:par>
                      <p:par>
                        <p:cTn id="32" fill="hold">
                          <p:stCondLst>
                            <p:cond delay="indefinite"/>
                          </p:stCondLst>
                          <p:childTnLst>
                            <p:par>
                              <p:cTn id="33" fill="hold">
                                <p:stCondLst>
                                  <p:cond delay="0"/>
                                </p:stCondLst>
                                <p:childTnLst>
                                  <p:par>
                                    <p:cTn id="34" presetID="2" presetClass="entr" presetSubtype="8" accel="20000" fill="hold" grpId="0" nodeType="clickEffect">
                                      <p:stCondLst>
                                        <p:cond delay="0"/>
                                      </p:stCondLst>
                                      <p:childTnLst>
                                        <p:set>
                                          <p:cBhvr>
                                            <p:cTn id="35" dur="1" fill="hold">
                                              <p:stCondLst>
                                                <p:cond delay="0"/>
                                              </p:stCondLst>
                                            </p:cTn>
                                            <p:tgtEl>
                                              <p:spTgt spid="16"/>
                                            </p:tgtEl>
                                            <p:attrNameLst>
                                              <p:attrName>style.visibility</p:attrName>
                                            </p:attrNameLst>
                                          </p:cBhvr>
                                          <p:to>
                                            <p:strVal val="visible"/>
                                          </p:to>
                                        </p:set>
                                        <p:anim calcmode="lin" valueType="num">
                                          <p:cBhvr additive="base">
                                            <p:cTn id="36" dur="1000" fill="hold"/>
                                            <p:tgtEl>
                                              <p:spTgt spid="16"/>
                                            </p:tgtEl>
                                            <p:attrNameLst>
                                              <p:attrName>ppt_x</p:attrName>
                                            </p:attrNameLst>
                                          </p:cBhvr>
                                          <p:tavLst>
                                            <p:tav tm="0">
                                              <p:val>
                                                <p:strVal val="0-#ppt_w/2"/>
                                              </p:val>
                                            </p:tav>
                                            <p:tav tm="100000">
                                              <p:val>
                                                <p:strVal val="#ppt_x"/>
                                              </p:val>
                                            </p:tav>
                                          </p:tavLst>
                                        </p:anim>
                                        <p:anim calcmode="lin" valueType="num">
                                          <p:cBhvr additive="base">
                                            <p:cTn id="37" dur="1000" fill="hold"/>
                                            <p:tgtEl>
                                              <p:spTgt spid="16"/>
                                            </p:tgtEl>
                                            <p:attrNameLst>
                                              <p:attrName>ppt_y</p:attrName>
                                            </p:attrNameLst>
                                          </p:cBhvr>
                                          <p:tavLst>
                                            <p:tav tm="0">
                                              <p:val>
                                                <p:strVal val="#ppt_y"/>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2" presetClass="entr" presetSubtype="8" accel="20000" fill="hold" grpId="0" nodeType="clickEffect">
                                      <p:stCondLst>
                                        <p:cond delay="0"/>
                                      </p:stCondLst>
                                      <p:childTnLst>
                                        <p:set>
                                          <p:cBhvr>
                                            <p:cTn id="41" dur="1" fill="hold">
                                              <p:stCondLst>
                                                <p:cond delay="0"/>
                                              </p:stCondLst>
                                            </p:cTn>
                                            <p:tgtEl>
                                              <p:spTgt spid="17"/>
                                            </p:tgtEl>
                                            <p:attrNameLst>
                                              <p:attrName>style.visibility</p:attrName>
                                            </p:attrNameLst>
                                          </p:cBhvr>
                                          <p:to>
                                            <p:strVal val="visible"/>
                                          </p:to>
                                        </p:set>
                                        <p:anim calcmode="lin" valueType="num">
                                          <p:cBhvr additive="base">
                                            <p:cTn id="42" dur="1000" fill="hold"/>
                                            <p:tgtEl>
                                              <p:spTgt spid="17"/>
                                            </p:tgtEl>
                                            <p:attrNameLst>
                                              <p:attrName>ppt_x</p:attrName>
                                            </p:attrNameLst>
                                          </p:cBhvr>
                                          <p:tavLst>
                                            <p:tav tm="0">
                                              <p:val>
                                                <p:strVal val="0-#ppt_w/2"/>
                                              </p:val>
                                            </p:tav>
                                            <p:tav tm="100000">
                                              <p:val>
                                                <p:strVal val="#ppt_x"/>
                                              </p:val>
                                            </p:tav>
                                          </p:tavLst>
                                        </p:anim>
                                        <p:anim calcmode="lin" valueType="num">
                                          <p:cBhvr additive="base">
                                            <p:cTn id="43" dur="1000" fill="hold"/>
                                            <p:tgtEl>
                                              <p:spTgt spid="17"/>
                                            </p:tgtEl>
                                            <p:attrNameLst>
                                              <p:attrName>ppt_y</p:attrName>
                                            </p:attrNameLst>
                                          </p:cBhvr>
                                          <p:tavLst>
                                            <p:tav tm="0">
                                              <p:val>
                                                <p:strVal val="#ppt_y"/>
                                              </p:val>
                                            </p:tav>
                                            <p:tav tm="100000">
                                              <p:val>
                                                <p:strVal val="#ppt_y"/>
                                              </p:val>
                                            </p:tav>
                                          </p:tavLst>
                                        </p:anim>
                                      </p:childTnLst>
                                    </p:cTn>
                                  </p:par>
                                </p:childTnLst>
                              </p:cTn>
                            </p:par>
                            <p:par>
                              <p:cTn id="44" fill="hold">
                                <p:stCondLst>
                                  <p:cond delay="1000"/>
                                </p:stCondLst>
                                <p:childTnLst>
                                  <p:par>
                                    <p:cTn id="45" presetID="10" presetClass="entr" presetSubtype="0" fill="hold" nodeType="afterEffect">
                                      <p:stCondLst>
                                        <p:cond delay="0"/>
                                      </p:stCondLst>
                                      <p:childTnLst>
                                        <p:set>
                                          <p:cBhvr>
                                            <p:cTn id="46" dur="1" fill="hold">
                                              <p:stCondLst>
                                                <p:cond delay="0"/>
                                              </p:stCondLst>
                                            </p:cTn>
                                            <p:tgtEl>
                                              <p:spTgt spid="19"/>
                                            </p:tgtEl>
                                            <p:attrNameLst>
                                              <p:attrName>style.visibility</p:attrName>
                                            </p:attrNameLst>
                                          </p:cBhvr>
                                          <p:to>
                                            <p:strVal val="visible"/>
                                          </p:to>
                                        </p:set>
                                        <p:animEffect transition="in" filter="fade">
                                          <p:cBhvr>
                                            <p:cTn id="47" dur="500"/>
                                            <p:tgtEl>
                                              <p:spTgt spid="19"/>
                                            </p:tgtEl>
                                          </p:cBhvr>
                                        </p:animEffect>
                                      </p:childTnLst>
                                    </p:cTn>
                                  </p:par>
                                  <p:par>
                                    <p:cTn id="48" presetID="2" presetClass="entr" presetSubtype="8" accel="20000" decel="20000" fill="hold" nodeType="withEffect">
                                      <p:stCondLst>
                                        <p:cond delay="0"/>
                                      </p:stCondLst>
                                      <p:childTnLst>
                                        <p:set>
                                          <p:cBhvr>
                                            <p:cTn id="49" dur="1" fill="hold">
                                              <p:stCondLst>
                                                <p:cond delay="0"/>
                                              </p:stCondLst>
                                            </p:cTn>
                                            <p:tgtEl>
                                              <p:spTgt spid="19"/>
                                            </p:tgtEl>
                                            <p:attrNameLst>
                                              <p:attrName>style.visibility</p:attrName>
                                            </p:attrNameLst>
                                          </p:cBhvr>
                                          <p:to>
                                            <p:strVal val="visible"/>
                                          </p:to>
                                        </p:set>
                                        <p:anim calcmode="lin" valueType="num">
                                          <p:cBhvr additive="base">
                                            <p:cTn id="50" dur="500" fill="hold"/>
                                            <p:tgtEl>
                                              <p:spTgt spid="19"/>
                                            </p:tgtEl>
                                            <p:attrNameLst>
                                              <p:attrName>ppt_x</p:attrName>
                                            </p:attrNameLst>
                                          </p:cBhvr>
                                          <p:tavLst>
                                            <p:tav tm="0">
                                              <p:val>
                                                <p:strVal val="0-#ppt_w/2"/>
                                              </p:val>
                                            </p:tav>
                                            <p:tav tm="100000">
                                              <p:val>
                                                <p:strVal val="#ppt_x"/>
                                              </p:val>
                                            </p:tav>
                                          </p:tavLst>
                                        </p:anim>
                                        <p:anim calcmode="lin" valueType="num">
                                          <p:cBhvr additive="base">
                                            <p:cTn id="51" dur="500" fill="hold"/>
                                            <p:tgtEl>
                                              <p:spTgt spid="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4" grpId="0" animBg="1"/>
          <p:bldP spid="16" grpId="0" animBg="1"/>
          <p:bldP spid="17" grpId="0" animBg="1"/>
        </p:bldLst>
      </p:timing>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Rectangle 29"/>
          <p:cNvSpPr/>
          <p:nvPr/>
        </p:nvSpPr>
        <p:spPr>
          <a:xfrm>
            <a:off x="4729334" y="4048320"/>
            <a:ext cx="3660414" cy="1542853"/>
          </a:xfrm>
          <a:prstGeom prst="rect">
            <a:avLst/>
          </a:prstGeom>
          <a:solidFill>
            <a:srgbClr val="EDBC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Rectangle 12"/>
          <p:cNvSpPr/>
          <p:nvPr/>
        </p:nvSpPr>
        <p:spPr>
          <a:xfrm>
            <a:off x="755650" y="4048321"/>
            <a:ext cx="3660414" cy="1542853"/>
          </a:xfrm>
          <a:prstGeom prst="rect">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 name="Rectangle 28"/>
          <p:cNvSpPr/>
          <p:nvPr/>
        </p:nvSpPr>
        <p:spPr>
          <a:xfrm>
            <a:off x="5477546" y="3553214"/>
            <a:ext cx="2910804" cy="495108"/>
          </a:xfrm>
          <a:prstGeom prst="rect">
            <a:avLst/>
          </a:prstGeom>
          <a:solidFill>
            <a:srgbClr val="DE1E5A"/>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r"/>
            <a:r>
              <a:rPr lang="en-US" altLang="en-US" dirty="0">
                <a:latin typeface="Twinkl" pitchFamily="2" charset="0"/>
              </a:rPr>
              <a:t>Not first Person!</a:t>
            </a:r>
          </a:p>
        </p:txBody>
      </p:sp>
      <p:sp>
        <p:nvSpPr>
          <p:cNvPr id="28" name="Rectangle 27"/>
          <p:cNvSpPr/>
          <p:nvPr/>
        </p:nvSpPr>
        <p:spPr>
          <a:xfrm>
            <a:off x="1505260" y="3553214"/>
            <a:ext cx="2910804" cy="495108"/>
          </a:xfrm>
          <a:prstGeom prst="rect">
            <a:avLst/>
          </a:prstGeom>
          <a:solidFill>
            <a:srgbClr val="00A7E7"/>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r"/>
            <a:r>
              <a:rPr lang="en-US" altLang="en-US" dirty="0">
                <a:latin typeface="Twinkl" pitchFamily="2" charset="0"/>
              </a:rPr>
              <a:t>First Person!</a:t>
            </a:r>
          </a:p>
        </p:txBody>
      </p:sp>
      <p:sp>
        <p:nvSpPr>
          <p:cNvPr id="3" name="Title 1"/>
          <p:cNvSpPr>
            <a:spLocks noGrp="1"/>
          </p:cNvSpPr>
          <p:nvPr>
            <p:ph type="title"/>
          </p:nvPr>
        </p:nvSpPr>
        <p:spPr>
          <a:xfrm>
            <a:off x="457198" y="478895"/>
            <a:ext cx="8220075" cy="994306"/>
          </a:xfrm>
        </p:spPr>
        <p:txBody>
          <a:bodyPr/>
          <a:lstStyle/>
          <a:p>
            <a:r>
              <a:rPr lang="en-GB" dirty="0">
                <a:solidFill>
                  <a:srgbClr val="00A7E7"/>
                </a:solidFill>
              </a:rPr>
              <a:t>Using the Words: I, My, We, Our</a:t>
            </a:r>
          </a:p>
        </p:txBody>
      </p:sp>
      <p:sp>
        <p:nvSpPr>
          <p:cNvPr id="6" name="Rectangle 5"/>
          <p:cNvSpPr/>
          <p:nvPr/>
        </p:nvSpPr>
        <p:spPr>
          <a:xfrm>
            <a:off x="755650" y="1338274"/>
            <a:ext cx="7632700" cy="553998"/>
          </a:xfrm>
          <a:prstGeom prst="rect">
            <a:avLst/>
          </a:prstGeom>
        </p:spPr>
        <p:txBody>
          <a:bodyPr wrap="square" lIns="0" tIns="0" rIns="0" bIns="0">
            <a:spAutoFit/>
          </a:bodyPr>
          <a:lstStyle/>
          <a:p>
            <a:pPr algn="ctr"/>
            <a:r>
              <a:rPr lang="en-US" altLang="en-US" dirty="0">
                <a:latin typeface="Twinkl" pitchFamily="2" charset="0"/>
              </a:rPr>
              <a:t>These words are special because they tell us a diary is being</a:t>
            </a:r>
            <a:br>
              <a:rPr lang="en-US" altLang="en-US" dirty="0">
                <a:latin typeface="Twinkl" pitchFamily="2" charset="0"/>
              </a:rPr>
            </a:br>
            <a:r>
              <a:rPr lang="en-US" altLang="en-US" dirty="0">
                <a:latin typeface="Twinkl" pitchFamily="2" charset="0"/>
              </a:rPr>
              <a:t>written </a:t>
            </a:r>
            <a:r>
              <a:rPr lang="en-US" altLang="en-US" b="1" dirty="0">
                <a:latin typeface="Twinkl" pitchFamily="2" charset="0"/>
              </a:rPr>
              <a:t>by</a:t>
            </a:r>
            <a:r>
              <a:rPr lang="en-US" altLang="en-US" dirty="0">
                <a:latin typeface="Twinkl" pitchFamily="2" charset="0"/>
              </a:rPr>
              <a:t> someone and they are talking about </a:t>
            </a:r>
            <a:r>
              <a:rPr lang="en-US" altLang="en-US" b="1" dirty="0">
                <a:latin typeface="Twinkl" pitchFamily="2" charset="0"/>
              </a:rPr>
              <a:t>themselves</a:t>
            </a:r>
            <a:r>
              <a:rPr lang="en-US" altLang="en-US" dirty="0">
                <a:latin typeface="Twinkl" pitchFamily="2" charset="0"/>
              </a:rPr>
              <a:t>.</a:t>
            </a:r>
          </a:p>
        </p:txBody>
      </p:sp>
      <p:sp>
        <p:nvSpPr>
          <p:cNvPr id="15" name="Rectangle 14"/>
          <p:cNvSpPr/>
          <p:nvPr/>
        </p:nvSpPr>
        <p:spPr>
          <a:xfrm>
            <a:off x="748011" y="1985476"/>
            <a:ext cx="7632700" cy="495108"/>
          </a:xfrm>
          <a:prstGeom prst="rect">
            <a:avLst/>
          </a:prstGeom>
          <a:solidFill>
            <a:srgbClr val="F0821A"/>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spAutoFit/>
          </a:bodyPr>
          <a:lstStyle/>
          <a:p>
            <a:pPr algn="ctr"/>
            <a:r>
              <a:rPr lang="en-US" altLang="en-US" dirty="0">
                <a:latin typeface="Twinkl" pitchFamily="2" charset="0"/>
              </a:rPr>
              <a:t>We say this is writing in the </a:t>
            </a:r>
            <a:r>
              <a:rPr lang="en-US" altLang="en-US" b="1" dirty="0">
                <a:latin typeface="Twinkl" pitchFamily="2" charset="0"/>
              </a:rPr>
              <a:t>first person</a:t>
            </a:r>
            <a:r>
              <a:rPr lang="en-US" altLang="en-US" dirty="0">
                <a:latin typeface="Twinkl" pitchFamily="2" charset="0"/>
              </a:rPr>
              <a:t>. </a:t>
            </a:r>
          </a:p>
        </p:txBody>
      </p:sp>
      <p:sp>
        <p:nvSpPr>
          <p:cNvPr id="16" name="Rectangle 15"/>
          <p:cNvSpPr/>
          <p:nvPr/>
        </p:nvSpPr>
        <p:spPr>
          <a:xfrm>
            <a:off x="748011" y="2631651"/>
            <a:ext cx="7632700" cy="772107"/>
          </a:xfrm>
          <a:prstGeom prst="rect">
            <a:avLst/>
          </a:prstGeom>
          <a:solidFill>
            <a:srgbClr val="00A7E7"/>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spAutoFit/>
          </a:bodyPr>
          <a:lstStyle/>
          <a:p>
            <a:r>
              <a:rPr lang="en-US" altLang="en-US" dirty="0">
                <a:latin typeface="Twinkl" pitchFamily="2" charset="0"/>
              </a:rPr>
              <a:t>Look at these two examples.</a:t>
            </a:r>
            <a:br>
              <a:rPr lang="en-US" altLang="en-US" dirty="0">
                <a:latin typeface="Twinkl" pitchFamily="2" charset="0"/>
              </a:rPr>
            </a:br>
            <a:r>
              <a:rPr lang="en-US" altLang="en-US" dirty="0">
                <a:latin typeface="Twinkl" pitchFamily="2" charset="0"/>
              </a:rPr>
              <a:t> Which one uses the correct words for the </a:t>
            </a:r>
            <a:r>
              <a:rPr lang="en-US" altLang="en-US" b="1" dirty="0">
                <a:latin typeface="Twinkl" pitchFamily="2" charset="0"/>
              </a:rPr>
              <a:t>first person</a:t>
            </a:r>
            <a:r>
              <a:rPr lang="en-US" altLang="en-US" dirty="0">
                <a:latin typeface="Twinkl" pitchFamily="2" charset="0"/>
              </a:rPr>
              <a:t>?</a:t>
            </a:r>
          </a:p>
        </p:txBody>
      </p:sp>
      <p:sp>
        <p:nvSpPr>
          <p:cNvPr id="25" name="Rectangle 24"/>
          <p:cNvSpPr/>
          <p:nvPr/>
        </p:nvSpPr>
        <p:spPr>
          <a:xfrm>
            <a:off x="831715" y="4258037"/>
            <a:ext cx="3412928" cy="1107996"/>
          </a:xfrm>
          <a:prstGeom prst="rect">
            <a:avLst/>
          </a:prstGeom>
        </p:spPr>
        <p:txBody>
          <a:bodyPr wrap="square" lIns="0" tIns="0" rIns="0" bIns="0">
            <a:spAutoFit/>
          </a:bodyPr>
          <a:lstStyle/>
          <a:p>
            <a:pPr algn="ctr"/>
            <a:r>
              <a:rPr lang="en-US" b="1" dirty="0">
                <a:latin typeface="Twinkl" pitchFamily="2" charset="0"/>
              </a:rPr>
              <a:t>I</a:t>
            </a:r>
            <a:r>
              <a:rPr lang="en-US" dirty="0">
                <a:latin typeface="Twinkl" pitchFamily="2" charset="0"/>
              </a:rPr>
              <a:t> saw Apollo 11 take off for space. </a:t>
            </a:r>
            <a:r>
              <a:rPr lang="en-US" b="1" dirty="0">
                <a:latin typeface="Twinkl" pitchFamily="2" charset="0"/>
              </a:rPr>
              <a:t>We</a:t>
            </a:r>
            <a:r>
              <a:rPr lang="en-US" dirty="0">
                <a:latin typeface="Twinkl" pitchFamily="2" charset="0"/>
              </a:rPr>
              <a:t> watched it all on </a:t>
            </a:r>
            <a:r>
              <a:rPr lang="en-US" b="1" dirty="0">
                <a:latin typeface="Twinkl" pitchFamily="2" charset="0"/>
              </a:rPr>
              <a:t>our </a:t>
            </a:r>
            <a:r>
              <a:rPr lang="en-US" dirty="0" err="1">
                <a:latin typeface="Twinkl" pitchFamily="2" charset="0"/>
              </a:rPr>
              <a:t>neighbours’</a:t>
            </a:r>
            <a:r>
              <a:rPr lang="en-US" dirty="0">
                <a:latin typeface="Twinkl" pitchFamily="2" charset="0"/>
              </a:rPr>
              <a:t> television set.</a:t>
            </a:r>
            <a:br>
              <a:rPr lang="en-US" dirty="0">
                <a:latin typeface="Twinkl" pitchFamily="2" charset="0"/>
              </a:rPr>
            </a:br>
            <a:r>
              <a:rPr lang="en-US" b="1" dirty="0">
                <a:latin typeface="Twinkl" pitchFamily="2" charset="0"/>
              </a:rPr>
              <a:t>My</a:t>
            </a:r>
            <a:r>
              <a:rPr lang="en-US" dirty="0">
                <a:latin typeface="Twinkl" pitchFamily="2" charset="0"/>
              </a:rPr>
              <a:t> brother fell asleep.</a:t>
            </a:r>
            <a:endParaRPr lang="en-US" altLang="en-US" dirty="0">
              <a:latin typeface="Twinkl" pitchFamily="2" charset="0"/>
            </a:endParaRPr>
          </a:p>
        </p:txBody>
      </p:sp>
      <p:sp>
        <p:nvSpPr>
          <p:cNvPr id="26" name="Rectangle 25"/>
          <p:cNvSpPr/>
          <p:nvPr/>
        </p:nvSpPr>
        <p:spPr>
          <a:xfrm>
            <a:off x="4803542" y="4127186"/>
            <a:ext cx="3487069" cy="1384995"/>
          </a:xfrm>
          <a:prstGeom prst="rect">
            <a:avLst/>
          </a:prstGeom>
        </p:spPr>
        <p:txBody>
          <a:bodyPr wrap="square" lIns="0" tIns="0" rIns="0" bIns="0">
            <a:spAutoFit/>
          </a:bodyPr>
          <a:lstStyle/>
          <a:p>
            <a:pPr algn="ctr"/>
            <a:r>
              <a:rPr lang="en-US" altLang="en-US" dirty="0"/>
              <a:t>At school, </a:t>
            </a:r>
            <a:r>
              <a:rPr lang="en-US" altLang="en-US" b="1" dirty="0"/>
              <a:t>she</a:t>
            </a:r>
            <a:r>
              <a:rPr lang="en-US" altLang="en-US" dirty="0"/>
              <a:t> watched the first man walk on the Moon.</a:t>
            </a:r>
            <a:br>
              <a:rPr lang="en-US" altLang="en-US" dirty="0"/>
            </a:br>
            <a:r>
              <a:rPr lang="en-US" altLang="en-US" dirty="0"/>
              <a:t>When </a:t>
            </a:r>
            <a:r>
              <a:rPr lang="en-US" altLang="en-US" b="1" dirty="0"/>
              <a:t>her</a:t>
            </a:r>
            <a:r>
              <a:rPr lang="en-US" altLang="en-US" dirty="0"/>
              <a:t> mum collected her, </a:t>
            </a:r>
            <a:r>
              <a:rPr lang="en-US" altLang="en-US" b="1" dirty="0"/>
              <a:t>they</a:t>
            </a:r>
            <a:r>
              <a:rPr lang="en-US" altLang="en-US" dirty="0"/>
              <a:t> decided they would not like to go to the Moon.</a:t>
            </a:r>
            <a:endParaRPr lang="en-US" altLang="en-US" dirty="0">
              <a:latin typeface="Twinkl" pitchFamily="2" charset="0"/>
            </a:endParaRPr>
          </a:p>
        </p:txBody>
      </p:sp>
      <p:pic>
        <p:nvPicPr>
          <p:cNvPr id="7" name="Picture 6"/>
          <p:cNvPicPr>
            <a:picLocks noChangeAspect="1"/>
          </p:cNvPicPr>
          <p:nvPr/>
        </p:nvPicPr>
        <p:blipFill rotWithShape="1">
          <a:blip r:embed="rId2" cstate="print">
            <a:extLst>
              <a:ext uri="{28A0092B-C50C-407E-A947-70E740481C1C}">
                <a14:useLocalDpi xmlns:a14="http://schemas.microsoft.com/office/drawing/2010/main" val="0"/>
              </a:ext>
            </a:extLst>
          </a:blip>
          <a:srcRect/>
          <a:stretch/>
        </p:blipFill>
        <p:spPr>
          <a:xfrm flipH="1">
            <a:off x="6644081" y="2158236"/>
            <a:ext cx="1434517" cy="1245522"/>
          </a:xfrm>
          <a:prstGeom prst="rect">
            <a:avLst/>
          </a:prstGeom>
        </p:spPr>
      </p:pic>
      <p:cxnSp>
        <p:nvCxnSpPr>
          <p:cNvPr id="9" name="Straight Connector 8"/>
          <p:cNvCxnSpPr/>
          <p:nvPr/>
        </p:nvCxnSpPr>
        <p:spPr>
          <a:xfrm>
            <a:off x="4562787" y="3900880"/>
            <a:ext cx="9213" cy="1337870"/>
          </a:xfrm>
          <a:prstGeom prst="line">
            <a:avLst/>
          </a:prstGeom>
          <a:ln w="57150">
            <a:solidFill>
              <a:srgbClr val="F0821A"/>
            </a:solidFill>
            <a:prstDash val="sysDot"/>
          </a:ln>
        </p:spPr>
        <p:style>
          <a:lnRef idx="1">
            <a:schemeClr val="accent1"/>
          </a:lnRef>
          <a:fillRef idx="0">
            <a:schemeClr val="accent1"/>
          </a:fillRef>
          <a:effectRef idx="0">
            <a:schemeClr val="accent1"/>
          </a:effectRef>
          <a:fontRef idx="minor">
            <a:schemeClr val="tx1"/>
          </a:fontRef>
        </p:style>
      </p:cxnSp>
      <p:grpSp>
        <p:nvGrpSpPr>
          <p:cNvPr id="32" name="Group 31"/>
          <p:cNvGrpSpPr/>
          <p:nvPr/>
        </p:nvGrpSpPr>
        <p:grpSpPr>
          <a:xfrm>
            <a:off x="755650" y="3551599"/>
            <a:ext cx="1621971" cy="496723"/>
            <a:chOff x="755650" y="3551599"/>
            <a:chExt cx="1621971" cy="496723"/>
          </a:xfrm>
        </p:grpSpPr>
        <p:sp>
          <p:nvSpPr>
            <p:cNvPr id="21" name="Parallelogram 20"/>
            <p:cNvSpPr/>
            <p:nvPr/>
          </p:nvSpPr>
          <p:spPr>
            <a:xfrm>
              <a:off x="755650" y="3551599"/>
              <a:ext cx="1621971" cy="496723"/>
            </a:xfrm>
            <a:prstGeom prst="parallelogram">
              <a:avLst/>
            </a:prstGeom>
            <a:solidFill>
              <a:srgbClr val="F0821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3" name="Rectangle 22"/>
            <p:cNvSpPr/>
            <p:nvPr/>
          </p:nvSpPr>
          <p:spPr>
            <a:xfrm>
              <a:off x="789206" y="3644029"/>
              <a:ext cx="1491202" cy="276999"/>
            </a:xfrm>
            <a:prstGeom prst="rect">
              <a:avLst/>
            </a:prstGeom>
          </p:spPr>
          <p:txBody>
            <a:bodyPr wrap="square" lIns="0" tIns="0" rIns="0" bIns="0">
              <a:spAutoFit/>
            </a:bodyPr>
            <a:lstStyle/>
            <a:p>
              <a:pPr algn="ctr"/>
              <a:r>
                <a:rPr lang="en-US" altLang="en-US" dirty="0">
                  <a:solidFill>
                    <a:schemeClr val="bg1"/>
                  </a:solidFill>
                  <a:latin typeface="Twinkl" pitchFamily="2" charset="0"/>
                </a:rPr>
                <a:t>Example </a:t>
              </a:r>
              <a:r>
                <a:rPr lang="en-US" altLang="en-US" b="1" dirty="0">
                  <a:solidFill>
                    <a:schemeClr val="bg1"/>
                  </a:solidFill>
                  <a:latin typeface="Twinkl" pitchFamily="2" charset="0"/>
                </a:rPr>
                <a:t>A</a:t>
              </a:r>
            </a:p>
          </p:txBody>
        </p:sp>
      </p:grpSp>
      <p:grpSp>
        <p:nvGrpSpPr>
          <p:cNvPr id="33" name="Group 32"/>
          <p:cNvGrpSpPr/>
          <p:nvPr/>
        </p:nvGrpSpPr>
        <p:grpSpPr>
          <a:xfrm>
            <a:off x="4727936" y="3551599"/>
            <a:ext cx="1621971" cy="496723"/>
            <a:chOff x="4727936" y="3551599"/>
            <a:chExt cx="1621971" cy="496723"/>
          </a:xfrm>
        </p:grpSpPr>
        <p:sp>
          <p:nvSpPr>
            <p:cNvPr id="22" name="Parallelogram 21"/>
            <p:cNvSpPr/>
            <p:nvPr/>
          </p:nvSpPr>
          <p:spPr>
            <a:xfrm>
              <a:off x="4727936" y="3551599"/>
              <a:ext cx="1621971" cy="496723"/>
            </a:xfrm>
            <a:prstGeom prst="parallelogram">
              <a:avLst/>
            </a:prstGeom>
            <a:solidFill>
              <a:srgbClr val="F0821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4" name="Rectangle 23"/>
            <p:cNvSpPr/>
            <p:nvPr/>
          </p:nvSpPr>
          <p:spPr>
            <a:xfrm>
              <a:off x="4793320" y="3652488"/>
              <a:ext cx="1491202" cy="276999"/>
            </a:xfrm>
            <a:prstGeom prst="rect">
              <a:avLst/>
            </a:prstGeom>
          </p:spPr>
          <p:txBody>
            <a:bodyPr wrap="square" lIns="0" tIns="0" rIns="0" bIns="0">
              <a:spAutoFit/>
            </a:bodyPr>
            <a:lstStyle/>
            <a:p>
              <a:pPr algn="ctr"/>
              <a:r>
                <a:rPr lang="en-US" altLang="en-US" dirty="0">
                  <a:solidFill>
                    <a:schemeClr val="bg1"/>
                  </a:solidFill>
                  <a:latin typeface="Twinkl" pitchFamily="2" charset="0"/>
                </a:rPr>
                <a:t>Example </a:t>
              </a:r>
              <a:r>
                <a:rPr lang="en-US" altLang="en-US" b="1" dirty="0">
                  <a:solidFill>
                    <a:schemeClr val="bg1"/>
                  </a:solidFill>
                  <a:latin typeface="Twinkl" pitchFamily="2" charset="0"/>
                </a:rPr>
                <a:t>B</a:t>
              </a:r>
            </a:p>
          </p:txBody>
        </p:sp>
      </p:grpSp>
      <p:pic>
        <p:nvPicPr>
          <p:cNvPr id="12" name="Picture 1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581374" y="4867308"/>
            <a:ext cx="1965973" cy="3737295"/>
          </a:xfrm>
          <a:prstGeom prst="rect">
            <a:avLst/>
          </a:prstGeom>
        </p:spPr>
      </p:pic>
      <p:grpSp>
        <p:nvGrpSpPr>
          <p:cNvPr id="39" name="Group 38"/>
          <p:cNvGrpSpPr/>
          <p:nvPr/>
        </p:nvGrpSpPr>
        <p:grpSpPr>
          <a:xfrm>
            <a:off x="5286633" y="6038458"/>
            <a:ext cx="3667158" cy="382043"/>
            <a:chOff x="5740521" y="5717195"/>
            <a:chExt cx="2764692" cy="382043"/>
          </a:xfrm>
        </p:grpSpPr>
        <p:grpSp>
          <p:nvGrpSpPr>
            <p:cNvPr id="40" name="Group 39"/>
            <p:cNvGrpSpPr/>
            <p:nvPr/>
          </p:nvGrpSpPr>
          <p:grpSpPr>
            <a:xfrm>
              <a:off x="5740521" y="5729681"/>
              <a:ext cx="2764692" cy="369557"/>
              <a:chOff x="5740521" y="5729681"/>
              <a:chExt cx="2764692" cy="369557"/>
            </a:xfrm>
          </p:grpSpPr>
          <p:sp>
            <p:nvSpPr>
              <p:cNvPr id="42" name="Parallelogram 41"/>
              <p:cNvSpPr/>
              <p:nvPr/>
            </p:nvSpPr>
            <p:spPr>
              <a:xfrm>
                <a:off x="7203270" y="5729681"/>
                <a:ext cx="1301943" cy="369557"/>
              </a:xfrm>
              <a:prstGeom prst="parallelogram">
                <a:avLst/>
              </a:prstGeom>
              <a:solidFill>
                <a:srgbClr val="F0821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3" name="Parallelogram 42"/>
              <p:cNvSpPr/>
              <p:nvPr/>
            </p:nvSpPr>
            <p:spPr>
              <a:xfrm>
                <a:off x="5740521" y="6040073"/>
                <a:ext cx="2582584" cy="59165"/>
              </a:xfrm>
              <a:prstGeom prst="parallelogram">
                <a:avLst/>
              </a:prstGeom>
              <a:solidFill>
                <a:srgbClr val="F0821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
          <p:nvSpPr>
            <p:cNvPr id="41" name="TextBox 40"/>
            <p:cNvSpPr txBox="1"/>
            <p:nvPr/>
          </p:nvSpPr>
          <p:spPr>
            <a:xfrm>
              <a:off x="7120352" y="5717195"/>
              <a:ext cx="1367405" cy="369332"/>
            </a:xfrm>
            <a:prstGeom prst="rect">
              <a:avLst/>
            </a:prstGeom>
            <a:noFill/>
          </p:spPr>
          <p:txBody>
            <a:bodyPr wrap="square" rtlCol="0">
              <a:spAutoFit/>
            </a:bodyPr>
            <a:lstStyle/>
            <a:p>
              <a:pPr algn="ctr"/>
              <a:r>
                <a:rPr lang="en-GB" b="1" dirty="0">
                  <a:solidFill>
                    <a:schemeClr val="bg1"/>
                  </a:solidFill>
                </a:rPr>
                <a:t>Answers</a:t>
              </a:r>
            </a:p>
          </p:txBody>
        </p:sp>
      </p:grpSp>
    </p:spTree>
    <p:extLst>
      <p:ext uri="{BB962C8B-B14F-4D97-AF65-F5344CB8AC3E}">
        <p14:creationId xmlns:p14="http://schemas.microsoft.com/office/powerpoint/2010/main" val="1922705509"/>
      </p:ext>
    </p:extLst>
  </p:cSld>
  <p:clrMapOvr>
    <a:masterClrMapping/>
  </p:clrMapOvr>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5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8" accel="20000" fill="hold" grpId="0" nodeType="clickEffect" p14:presetBounceEnd="26000">
                                      <p:stCondLst>
                                        <p:cond delay="0"/>
                                      </p:stCondLst>
                                      <p:childTnLst>
                                        <p:set>
                                          <p:cBhvr>
                                            <p:cTn id="11" dur="1" fill="hold">
                                              <p:stCondLst>
                                                <p:cond delay="0"/>
                                              </p:stCondLst>
                                            </p:cTn>
                                            <p:tgtEl>
                                              <p:spTgt spid="15"/>
                                            </p:tgtEl>
                                            <p:attrNameLst>
                                              <p:attrName>style.visibility</p:attrName>
                                            </p:attrNameLst>
                                          </p:cBhvr>
                                          <p:to>
                                            <p:strVal val="visible"/>
                                          </p:to>
                                        </p:set>
                                        <p:anim calcmode="lin" valueType="num" p14:bounceEnd="26000">
                                          <p:cBhvr additive="base">
                                            <p:cTn id="12" dur="1000" fill="hold"/>
                                            <p:tgtEl>
                                              <p:spTgt spid="15"/>
                                            </p:tgtEl>
                                            <p:attrNameLst>
                                              <p:attrName>ppt_x</p:attrName>
                                            </p:attrNameLst>
                                          </p:cBhvr>
                                          <p:tavLst>
                                            <p:tav tm="0">
                                              <p:val>
                                                <p:strVal val="0-#ppt_w/2"/>
                                              </p:val>
                                            </p:tav>
                                            <p:tav tm="100000">
                                              <p:val>
                                                <p:strVal val="#ppt_x"/>
                                              </p:val>
                                            </p:tav>
                                          </p:tavLst>
                                        </p:anim>
                                        <p:anim calcmode="lin" valueType="num" p14:bounceEnd="26000">
                                          <p:cBhvr additive="base">
                                            <p:cTn id="13" dur="1000" fill="hold"/>
                                            <p:tgtEl>
                                              <p:spTgt spid="15"/>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8" accel="20000" fill="hold" grpId="0" nodeType="clickEffect" p14:presetBounceEnd="26000">
                                      <p:stCondLst>
                                        <p:cond delay="0"/>
                                      </p:stCondLst>
                                      <p:childTnLst>
                                        <p:set>
                                          <p:cBhvr>
                                            <p:cTn id="17" dur="1" fill="hold">
                                              <p:stCondLst>
                                                <p:cond delay="0"/>
                                              </p:stCondLst>
                                            </p:cTn>
                                            <p:tgtEl>
                                              <p:spTgt spid="16"/>
                                            </p:tgtEl>
                                            <p:attrNameLst>
                                              <p:attrName>style.visibility</p:attrName>
                                            </p:attrNameLst>
                                          </p:cBhvr>
                                          <p:to>
                                            <p:strVal val="visible"/>
                                          </p:to>
                                        </p:set>
                                        <p:anim calcmode="lin" valueType="num" p14:bounceEnd="26000">
                                          <p:cBhvr additive="base">
                                            <p:cTn id="18" dur="1000" fill="hold"/>
                                            <p:tgtEl>
                                              <p:spTgt spid="16"/>
                                            </p:tgtEl>
                                            <p:attrNameLst>
                                              <p:attrName>ppt_x</p:attrName>
                                            </p:attrNameLst>
                                          </p:cBhvr>
                                          <p:tavLst>
                                            <p:tav tm="0">
                                              <p:val>
                                                <p:strVal val="0-#ppt_w/2"/>
                                              </p:val>
                                            </p:tav>
                                            <p:tav tm="100000">
                                              <p:val>
                                                <p:strVal val="#ppt_x"/>
                                              </p:val>
                                            </p:tav>
                                          </p:tavLst>
                                        </p:anim>
                                        <p:anim calcmode="lin" valueType="num" p14:bounceEnd="26000">
                                          <p:cBhvr additive="base">
                                            <p:cTn id="19" dur="1000" fill="hold"/>
                                            <p:tgtEl>
                                              <p:spTgt spid="16"/>
                                            </p:tgtEl>
                                            <p:attrNameLst>
                                              <p:attrName>ppt_y</p:attrName>
                                            </p:attrNameLst>
                                          </p:cBhvr>
                                          <p:tavLst>
                                            <p:tav tm="0">
                                              <p:val>
                                                <p:strVal val="#ppt_y"/>
                                              </p:val>
                                            </p:tav>
                                            <p:tav tm="100000">
                                              <p:val>
                                                <p:strVal val="#ppt_y"/>
                                              </p:val>
                                            </p:tav>
                                          </p:tavLst>
                                        </p:anim>
                                      </p:childTnLst>
                                    </p:cTn>
                                  </p:par>
                                </p:childTnLst>
                              </p:cTn>
                            </p:par>
                            <p:par>
                              <p:cTn id="20" fill="hold">
                                <p:stCondLst>
                                  <p:cond delay="1000"/>
                                </p:stCondLst>
                                <p:childTnLst>
                                  <p:par>
                                    <p:cTn id="21" presetID="10" presetClass="entr" presetSubtype="0" fill="hold" nodeType="after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fade">
                                          <p:cBhvr>
                                            <p:cTn id="23" dur="500"/>
                                            <p:tgtEl>
                                              <p:spTgt spid="7"/>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nodeType="clickEffect">
                                      <p:stCondLst>
                                        <p:cond delay="0"/>
                                      </p:stCondLst>
                                      <p:childTnLst>
                                        <p:set>
                                          <p:cBhvr>
                                            <p:cTn id="27" dur="1" fill="hold">
                                              <p:stCondLst>
                                                <p:cond delay="0"/>
                                              </p:stCondLst>
                                            </p:cTn>
                                            <p:tgtEl>
                                              <p:spTgt spid="32"/>
                                            </p:tgtEl>
                                            <p:attrNameLst>
                                              <p:attrName>style.visibility</p:attrName>
                                            </p:attrNameLst>
                                          </p:cBhvr>
                                          <p:to>
                                            <p:strVal val="visible"/>
                                          </p:to>
                                        </p:set>
                                        <p:animEffect transition="in" filter="fade">
                                          <p:cBhvr>
                                            <p:cTn id="28" dur="500"/>
                                            <p:tgtEl>
                                              <p:spTgt spid="32"/>
                                            </p:tgtEl>
                                          </p:cBhvr>
                                        </p:animEffect>
                                      </p:childTnLst>
                                    </p:cTn>
                                  </p:par>
                                </p:childTnLst>
                              </p:cTn>
                            </p:par>
                            <p:par>
                              <p:cTn id="29" fill="hold">
                                <p:stCondLst>
                                  <p:cond delay="500"/>
                                </p:stCondLst>
                                <p:childTnLst>
                                  <p:par>
                                    <p:cTn id="30" presetID="10" presetClass="entr" presetSubtype="0" fill="hold" nodeType="afterEffect">
                                      <p:stCondLst>
                                        <p:cond delay="0"/>
                                      </p:stCondLst>
                                      <p:childTnLst>
                                        <p:set>
                                          <p:cBhvr>
                                            <p:cTn id="31" dur="1" fill="hold">
                                              <p:stCondLst>
                                                <p:cond delay="0"/>
                                              </p:stCondLst>
                                            </p:cTn>
                                            <p:tgtEl>
                                              <p:spTgt spid="25">
                                                <p:txEl>
                                                  <p:pRg st="0" end="0"/>
                                                </p:txEl>
                                              </p:spTgt>
                                            </p:tgtEl>
                                            <p:attrNameLst>
                                              <p:attrName>style.visibility</p:attrName>
                                            </p:attrNameLst>
                                          </p:cBhvr>
                                          <p:to>
                                            <p:strVal val="visible"/>
                                          </p:to>
                                        </p:set>
                                        <p:animEffect transition="in" filter="fade">
                                          <p:cBhvr>
                                            <p:cTn id="32" dur="500"/>
                                            <p:tgtEl>
                                              <p:spTgt spid="25">
                                                <p:txEl>
                                                  <p:pRg st="0" end="0"/>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4" fill="hold" nodeType="clickEffect">
                                      <p:stCondLst>
                                        <p:cond delay="0"/>
                                      </p:stCondLst>
                                      <p:childTnLst>
                                        <p:set>
                                          <p:cBhvr>
                                            <p:cTn id="36" dur="1" fill="hold">
                                              <p:stCondLst>
                                                <p:cond delay="0"/>
                                              </p:stCondLst>
                                            </p:cTn>
                                            <p:tgtEl>
                                              <p:spTgt spid="9"/>
                                            </p:tgtEl>
                                            <p:attrNameLst>
                                              <p:attrName>style.visibility</p:attrName>
                                            </p:attrNameLst>
                                          </p:cBhvr>
                                          <p:to>
                                            <p:strVal val="visible"/>
                                          </p:to>
                                        </p:set>
                                        <p:animEffect transition="in" filter="wipe(down)">
                                          <p:cBhvr>
                                            <p:cTn id="37" dur="500"/>
                                            <p:tgtEl>
                                              <p:spTgt spid="9"/>
                                            </p:tgtEl>
                                          </p:cBhvr>
                                        </p:animEffect>
                                      </p:childTnLst>
                                    </p:cTn>
                                  </p:par>
                                </p:childTnLst>
                              </p:cTn>
                            </p:par>
                            <p:par>
                              <p:cTn id="38" fill="hold">
                                <p:stCondLst>
                                  <p:cond delay="500"/>
                                </p:stCondLst>
                                <p:childTnLst>
                                  <p:par>
                                    <p:cTn id="39" presetID="10" presetClass="entr" presetSubtype="0" fill="hold" nodeType="afterEffect">
                                      <p:stCondLst>
                                        <p:cond delay="0"/>
                                      </p:stCondLst>
                                      <p:childTnLst>
                                        <p:set>
                                          <p:cBhvr>
                                            <p:cTn id="40" dur="1" fill="hold">
                                              <p:stCondLst>
                                                <p:cond delay="0"/>
                                              </p:stCondLst>
                                            </p:cTn>
                                            <p:tgtEl>
                                              <p:spTgt spid="33"/>
                                            </p:tgtEl>
                                            <p:attrNameLst>
                                              <p:attrName>style.visibility</p:attrName>
                                            </p:attrNameLst>
                                          </p:cBhvr>
                                          <p:to>
                                            <p:strVal val="visible"/>
                                          </p:to>
                                        </p:set>
                                        <p:animEffect transition="in" filter="fade">
                                          <p:cBhvr>
                                            <p:cTn id="41" dur="500"/>
                                            <p:tgtEl>
                                              <p:spTgt spid="33"/>
                                            </p:tgtEl>
                                          </p:cBhvr>
                                        </p:animEffect>
                                      </p:childTnLst>
                                    </p:cTn>
                                  </p:par>
                                </p:childTnLst>
                              </p:cTn>
                            </p:par>
                            <p:par>
                              <p:cTn id="42" fill="hold">
                                <p:stCondLst>
                                  <p:cond delay="1000"/>
                                </p:stCondLst>
                                <p:childTnLst>
                                  <p:par>
                                    <p:cTn id="43" presetID="10" presetClass="entr" presetSubtype="0" fill="hold" nodeType="afterEffect">
                                      <p:stCondLst>
                                        <p:cond delay="0"/>
                                      </p:stCondLst>
                                      <p:childTnLst>
                                        <p:set>
                                          <p:cBhvr>
                                            <p:cTn id="44" dur="1" fill="hold">
                                              <p:stCondLst>
                                                <p:cond delay="0"/>
                                              </p:stCondLst>
                                            </p:cTn>
                                            <p:tgtEl>
                                              <p:spTgt spid="26">
                                                <p:txEl>
                                                  <p:pRg st="0" end="0"/>
                                                </p:txEl>
                                              </p:spTgt>
                                            </p:tgtEl>
                                            <p:attrNameLst>
                                              <p:attrName>style.visibility</p:attrName>
                                            </p:attrNameLst>
                                          </p:cBhvr>
                                          <p:to>
                                            <p:strVal val="visible"/>
                                          </p:to>
                                        </p:set>
                                        <p:animEffect transition="in" filter="fade">
                                          <p:cBhvr>
                                            <p:cTn id="45" dur="500"/>
                                            <p:tgtEl>
                                              <p:spTgt spid="26">
                                                <p:txEl>
                                                  <p:pRg st="0" end="0"/>
                                                </p:txEl>
                                              </p:spTgt>
                                            </p:tgtEl>
                                          </p:cBhvr>
                                        </p:animEffect>
                                      </p:childTnLst>
                                    </p:cTn>
                                  </p:par>
                                </p:childTnLst>
                              </p:cTn>
                            </p:par>
                            <p:par>
                              <p:cTn id="46" fill="hold">
                                <p:stCondLst>
                                  <p:cond delay="1500"/>
                                </p:stCondLst>
                                <p:childTnLst>
                                  <p:par>
                                    <p:cTn id="47" presetID="10" presetClass="entr" presetSubtype="0" fill="hold" nodeType="afterEffect">
                                      <p:stCondLst>
                                        <p:cond delay="0"/>
                                      </p:stCondLst>
                                      <p:childTnLst>
                                        <p:set>
                                          <p:cBhvr>
                                            <p:cTn id="48" dur="1" fill="hold">
                                              <p:stCondLst>
                                                <p:cond delay="0"/>
                                              </p:stCondLst>
                                            </p:cTn>
                                            <p:tgtEl>
                                              <p:spTgt spid="39"/>
                                            </p:tgtEl>
                                            <p:attrNameLst>
                                              <p:attrName>style.visibility</p:attrName>
                                            </p:attrNameLst>
                                          </p:cBhvr>
                                          <p:to>
                                            <p:strVal val="visible"/>
                                          </p:to>
                                        </p:set>
                                        <p:animEffect transition="in" filter="fade">
                                          <p:cBhvr>
                                            <p:cTn id="49" dur="500"/>
                                            <p:tgtEl>
                                              <p:spTgt spid="39"/>
                                            </p:tgtEl>
                                          </p:cBhvr>
                                        </p:animEffect>
                                      </p:childTnLst>
                                    </p:cTn>
                                  </p:par>
                                  <p:par>
                                    <p:cTn id="50" presetID="2" presetClass="entr" presetSubtype="8" accel="20000" decel="20000" fill="hold" nodeType="withEffect">
                                      <p:stCondLst>
                                        <p:cond delay="0"/>
                                      </p:stCondLst>
                                      <p:childTnLst>
                                        <p:set>
                                          <p:cBhvr>
                                            <p:cTn id="51" dur="1" fill="hold">
                                              <p:stCondLst>
                                                <p:cond delay="0"/>
                                              </p:stCondLst>
                                            </p:cTn>
                                            <p:tgtEl>
                                              <p:spTgt spid="39"/>
                                            </p:tgtEl>
                                            <p:attrNameLst>
                                              <p:attrName>style.visibility</p:attrName>
                                            </p:attrNameLst>
                                          </p:cBhvr>
                                          <p:to>
                                            <p:strVal val="visible"/>
                                          </p:to>
                                        </p:set>
                                        <p:anim calcmode="lin" valueType="num">
                                          <p:cBhvr additive="base">
                                            <p:cTn id="52" dur="500" fill="hold"/>
                                            <p:tgtEl>
                                              <p:spTgt spid="39"/>
                                            </p:tgtEl>
                                            <p:attrNameLst>
                                              <p:attrName>ppt_x</p:attrName>
                                            </p:attrNameLst>
                                          </p:cBhvr>
                                          <p:tavLst>
                                            <p:tav tm="0">
                                              <p:val>
                                                <p:strVal val="0-#ppt_w/2"/>
                                              </p:val>
                                            </p:tav>
                                            <p:tav tm="100000">
                                              <p:val>
                                                <p:strVal val="#ppt_x"/>
                                              </p:val>
                                            </p:tav>
                                          </p:tavLst>
                                        </p:anim>
                                        <p:anim calcmode="lin" valueType="num">
                                          <p:cBhvr additive="base">
                                            <p:cTn id="53" dur="500" fill="hold"/>
                                            <p:tgtEl>
                                              <p:spTgt spid="3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54" restart="whenNotActive" fill="hold" evtFilter="cancelBubble" nodeType="interactiveSeq">
                    <p:stCondLst>
                      <p:cond evt="onClick" delay="0">
                        <p:tgtEl>
                          <p:spTgt spid="39"/>
                        </p:tgtEl>
                      </p:cond>
                    </p:stCondLst>
                    <p:endSync evt="end" delay="0">
                      <p:rtn val="all"/>
                    </p:endSync>
                    <p:childTnLst>
                      <p:par>
                        <p:cTn id="55" fill="hold">
                          <p:stCondLst>
                            <p:cond delay="0"/>
                          </p:stCondLst>
                          <p:childTnLst>
                            <p:par>
                              <p:cTn id="56" fill="hold">
                                <p:stCondLst>
                                  <p:cond delay="0"/>
                                </p:stCondLst>
                                <p:childTnLst>
                                  <p:par>
                                    <p:cTn id="57" presetID="42" presetClass="entr" presetSubtype="0" fill="hold" nodeType="clickEffect">
                                      <p:stCondLst>
                                        <p:cond delay="0"/>
                                      </p:stCondLst>
                                      <p:childTnLst>
                                        <p:set>
                                          <p:cBhvr>
                                            <p:cTn id="58" dur="1" fill="hold">
                                              <p:stCondLst>
                                                <p:cond delay="0"/>
                                              </p:stCondLst>
                                            </p:cTn>
                                            <p:tgtEl>
                                              <p:spTgt spid="12"/>
                                            </p:tgtEl>
                                            <p:attrNameLst>
                                              <p:attrName>style.visibility</p:attrName>
                                            </p:attrNameLst>
                                          </p:cBhvr>
                                          <p:to>
                                            <p:strVal val="visible"/>
                                          </p:to>
                                        </p:set>
                                        <p:animEffect transition="in" filter="fade">
                                          <p:cBhvr>
                                            <p:cTn id="59" dur="500"/>
                                            <p:tgtEl>
                                              <p:spTgt spid="12"/>
                                            </p:tgtEl>
                                          </p:cBhvr>
                                        </p:animEffect>
                                        <p:anim calcmode="lin" valueType="num">
                                          <p:cBhvr>
                                            <p:cTn id="60" dur="500" fill="hold"/>
                                            <p:tgtEl>
                                              <p:spTgt spid="12"/>
                                            </p:tgtEl>
                                            <p:attrNameLst>
                                              <p:attrName>ppt_x</p:attrName>
                                            </p:attrNameLst>
                                          </p:cBhvr>
                                          <p:tavLst>
                                            <p:tav tm="0">
                                              <p:val>
                                                <p:strVal val="#ppt_x"/>
                                              </p:val>
                                            </p:tav>
                                            <p:tav tm="100000">
                                              <p:val>
                                                <p:strVal val="#ppt_x"/>
                                              </p:val>
                                            </p:tav>
                                          </p:tavLst>
                                        </p:anim>
                                        <p:anim calcmode="lin" valueType="num">
                                          <p:cBhvr>
                                            <p:cTn id="61" dur="500" fill="hold"/>
                                            <p:tgtEl>
                                              <p:spTgt spid="12"/>
                                            </p:tgtEl>
                                            <p:attrNameLst>
                                              <p:attrName>ppt_y</p:attrName>
                                            </p:attrNameLst>
                                          </p:cBhvr>
                                          <p:tavLst>
                                            <p:tav tm="0">
                                              <p:val>
                                                <p:strVal val="#ppt_y+.1"/>
                                              </p:val>
                                            </p:tav>
                                            <p:tav tm="100000">
                                              <p:val>
                                                <p:strVal val="#ppt_y"/>
                                              </p:val>
                                            </p:tav>
                                          </p:tavLst>
                                        </p:anim>
                                      </p:childTnLst>
                                    </p:cTn>
                                  </p:par>
                                </p:childTnLst>
                              </p:cTn>
                            </p:par>
                            <p:par>
                              <p:cTn id="62" fill="hold">
                                <p:stCondLst>
                                  <p:cond delay="500"/>
                                </p:stCondLst>
                                <p:childTnLst>
                                  <p:par>
                                    <p:cTn id="63" presetID="2" presetClass="entr" presetSubtype="8" accel="20000" fill="hold" grpId="0" nodeType="afterEffect" p14:presetBounceEnd="26000">
                                      <p:stCondLst>
                                        <p:cond delay="0"/>
                                      </p:stCondLst>
                                      <p:childTnLst>
                                        <p:set>
                                          <p:cBhvr>
                                            <p:cTn id="64" dur="1" fill="hold">
                                              <p:stCondLst>
                                                <p:cond delay="0"/>
                                              </p:stCondLst>
                                            </p:cTn>
                                            <p:tgtEl>
                                              <p:spTgt spid="28"/>
                                            </p:tgtEl>
                                            <p:attrNameLst>
                                              <p:attrName>style.visibility</p:attrName>
                                            </p:attrNameLst>
                                          </p:cBhvr>
                                          <p:to>
                                            <p:strVal val="visible"/>
                                          </p:to>
                                        </p:set>
                                        <p:anim calcmode="lin" valueType="num" p14:bounceEnd="26000">
                                          <p:cBhvr additive="base">
                                            <p:cTn id="65" dur="1000" fill="hold"/>
                                            <p:tgtEl>
                                              <p:spTgt spid="28"/>
                                            </p:tgtEl>
                                            <p:attrNameLst>
                                              <p:attrName>ppt_x</p:attrName>
                                            </p:attrNameLst>
                                          </p:cBhvr>
                                          <p:tavLst>
                                            <p:tav tm="0">
                                              <p:val>
                                                <p:strVal val="0-#ppt_w/2"/>
                                              </p:val>
                                            </p:tav>
                                            <p:tav tm="100000">
                                              <p:val>
                                                <p:strVal val="#ppt_x"/>
                                              </p:val>
                                            </p:tav>
                                          </p:tavLst>
                                        </p:anim>
                                        <p:anim calcmode="lin" valueType="num" p14:bounceEnd="26000">
                                          <p:cBhvr additive="base">
                                            <p:cTn id="66" dur="1000" fill="hold"/>
                                            <p:tgtEl>
                                              <p:spTgt spid="28"/>
                                            </p:tgtEl>
                                            <p:attrNameLst>
                                              <p:attrName>ppt_y</p:attrName>
                                            </p:attrNameLst>
                                          </p:cBhvr>
                                          <p:tavLst>
                                            <p:tav tm="0">
                                              <p:val>
                                                <p:strVal val="#ppt_y"/>
                                              </p:val>
                                            </p:tav>
                                            <p:tav tm="100000">
                                              <p:val>
                                                <p:strVal val="#ppt_y"/>
                                              </p:val>
                                            </p:tav>
                                          </p:tavLst>
                                        </p:anim>
                                      </p:childTnLst>
                                    </p:cTn>
                                  </p:par>
                                </p:childTnLst>
                              </p:cTn>
                            </p:par>
                            <p:par>
                              <p:cTn id="67" fill="hold">
                                <p:stCondLst>
                                  <p:cond delay="1500"/>
                                </p:stCondLst>
                                <p:childTnLst>
                                  <p:par>
                                    <p:cTn id="68" presetID="2" presetClass="entr" presetSubtype="2" accel="20000" fill="hold" grpId="0" nodeType="afterEffect" p14:presetBounceEnd="26000">
                                      <p:stCondLst>
                                        <p:cond delay="0"/>
                                      </p:stCondLst>
                                      <p:childTnLst>
                                        <p:set>
                                          <p:cBhvr>
                                            <p:cTn id="69" dur="1" fill="hold">
                                              <p:stCondLst>
                                                <p:cond delay="0"/>
                                              </p:stCondLst>
                                            </p:cTn>
                                            <p:tgtEl>
                                              <p:spTgt spid="29"/>
                                            </p:tgtEl>
                                            <p:attrNameLst>
                                              <p:attrName>style.visibility</p:attrName>
                                            </p:attrNameLst>
                                          </p:cBhvr>
                                          <p:to>
                                            <p:strVal val="visible"/>
                                          </p:to>
                                        </p:set>
                                        <p:anim calcmode="lin" valueType="num" p14:bounceEnd="26000">
                                          <p:cBhvr additive="base">
                                            <p:cTn id="70" dur="1000" fill="hold"/>
                                            <p:tgtEl>
                                              <p:spTgt spid="29"/>
                                            </p:tgtEl>
                                            <p:attrNameLst>
                                              <p:attrName>ppt_x</p:attrName>
                                            </p:attrNameLst>
                                          </p:cBhvr>
                                          <p:tavLst>
                                            <p:tav tm="0">
                                              <p:val>
                                                <p:strVal val="1+#ppt_w/2"/>
                                              </p:val>
                                            </p:tav>
                                            <p:tav tm="100000">
                                              <p:val>
                                                <p:strVal val="#ppt_x"/>
                                              </p:val>
                                            </p:tav>
                                          </p:tavLst>
                                        </p:anim>
                                        <p:anim calcmode="lin" valueType="num" p14:bounceEnd="26000">
                                          <p:cBhvr additive="base">
                                            <p:cTn id="71" dur="1000" fill="hold"/>
                                            <p:tgtEl>
                                              <p:spTgt spid="29"/>
                                            </p:tgtEl>
                                            <p:attrNameLst>
                                              <p:attrName>ppt_y</p:attrName>
                                            </p:attrNameLst>
                                          </p:cBhvr>
                                          <p:tavLst>
                                            <p:tav tm="0">
                                              <p:val>
                                                <p:strVal val="#ppt_y"/>
                                              </p:val>
                                            </p:tav>
                                            <p:tav tm="100000">
                                              <p:val>
                                                <p:strVal val="#ppt_y"/>
                                              </p:val>
                                            </p:tav>
                                          </p:tavLst>
                                        </p:anim>
                                      </p:childTnLst>
                                    </p:cTn>
                                  </p:par>
                                </p:childTnLst>
                              </p:cTn>
                            </p:par>
                            <p:par>
                              <p:cTn id="72" fill="hold">
                                <p:stCondLst>
                                  <p:cond delay="2500"/>
                                </p:stCondLst>
                                <p:childTnLst>
                                  <p:par>
                                    <p:cTn id="73" presetID="10" presetClass="entr" presetSubtype="0" fill="hold" grpId="0" nodeType="afterEffect">
                                      <p:stCondLst>
                                        <p:cond delay="0"/>
                                      </p:stCondLst>
                                      <p:childTnLst>
                                        <p:set>
                                          <p:cBhvr>
                                            <p:cTn id="74" dur="1" fill="hold">
                                              <p:stCondLst>
                                                <p:cond delay="0"/>
                                              </p:stCondLst>
                                            </p:cTn>
                                            <p:tgtEl>
                                              <p:spTgt spid="13"/>
                                            </p:tgtEl>
                                            <p:attrNameLst>
                                              <p:attrName>style.visibility</p:attrName>
                                            </p:attrNameLst>
                                          </p:cBhvr>
                                          <p:to>
                                            <p:strVal val="visible"/>
                                          </p:to>
                                        </p:set>
                                        <p:animEffect transition="in" filter="fade">
                                          <p:cBhvr>
                                            <p:cTn id="75" dur="500"/>
                                            <p:tgtEl>
                                              <p:spTgt spid="13"/>
                                            </p:tgtEl>
                                          </p:cBhvr>
                                        </p:animEffect>
                                      </p:childTnLst>
                                    </p:cTn>
                                  </p:par>
                                </p:childTnLst>
                              </p:cTn>
                            </p:par>
                            <p:par>
                              <p:cTn id="76" fill="hold">
                                <p:stCondLst>
                                  <p:cond delay="3000"/>
                                </p:stCondLst>
                                <p:childTnLst>
                                  <p:par>
                                    <p:cTn id="77" presetID="10" presetClass="entr" presetSubtype="0" fill="hold" grpId="0" nodeType="afterEffect">
                                      <p:stCondLst>
                                        <p:cond delay="0"/>
                                      </p:stCondLst>
                                      <p:childTnLst>
                                        <p:set>
                                          <p:cBhvr>
                                            <p:cTn id="78" dur="1" fill="hold">
                                              <p:stCondLst>
                                                <p:cond delay="0"/>
                                              </p:stCondLst>
                                            </p:cTn>
                                            <p:tgtEl>
                                              <p:spTgt spid="30"/>
                                            </p:tgtEl>
                                            <p:attrNameLst>
                                              <p:attrName>style.visibility</p:attrName>
                                            </p:attrNameLst>
                                          </p:cBhvr>
                                          <p:to>
                                            <p:strVal val="visible"/>
                                          </p:to>
                                        </p:set>
                                        <p:animEffect transition="in" filter="fade">
                                          <p:cBhvr>
                                            <p:cTn id="79" dur="500"/>
                                            <p:tgtEl>
                                              <p:spTgt spid="30"/>
                                            </p:tgtEl>
                                          </p:cBhvr>
                                        </p:animEffect>
                                      </p:childTnLst>
                                    </p:cTn>
                                  </p:par>
                                </p:childTnLst>
                              </p:cTn>
                            </p:par>
                          </p:childTnLst>
                        </p:cTn>
                      </p:par>
                    </p:childTnLst>
                  </p:cTn>
                  <p:nextCondLst>
                    <p:cond evt="onClick" delay="0">
                      <p:tgtEl>
                        <p:spTgt spid="39"/>
                      </p:tgtEl>
                    </p:cond>
                  </p:nextCondLst>
                </p:seq>
              </p:childTnLst>
            </p:cTn>
          </p:par>
        </p:tnLst>
        <p:bldLst>
          <p:bldP spid="30" grpId="0" animBg="1"/>
          <p:bldP spid="13" grpId="0" animBg="1"/>
          <p:bldP spid="29" grpId="0" animBg="1"/>
          <p:bldP spid="28" grpId="0" animBg="1"/>
          <p:bldP spid="15" grpId="0" animBg="1"/>
          <p:bldP spid="16" grpId="0" animBg="1"/>
        </p:bldLst>
      </p:timing>
    </mc:Choice>
    <mc:Fallback xmlns="">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5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8" accel="20000"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 calcmode="lin" valueType="num">
                                          <p:cBhvr additive="base">
                                            <p:cTn id="12" dur="1000" fill="hold"/>
                                            <p:tgtEl>
                                              <p:spTgt spid="15"/>
                                            </p:tgtEl>
                                            <p:attrNameLst>
                                              <p:attrName>ppt_x</p:attrName>
                                            </p:attrNameLst>
                                          </p:cBhvr>
                                          <p:tavLst>
                                            <p:tav tm="0">
                                              <p:val>
                                                <p:strVal val="0-#ppt_w/2"/>
                                              </p:val>
                                            </p:tav>
                                            <p:tav tm="100000">
                                              <p:val>
                                                <p:strVal val="#ppt_x"/>
                                              </p:val>
                                            </p:tav>
                                          </p:tavLst>
                                        </p:anim>
                                        <p:anim calcmode="lin" valueType="num">
                                          <p:cBhvr additive="base">
                                            <p:cTn id="13" dur="1000" fill="hold"/>
                                            <p:tgtEl>
                                              <p:spTgt spid="15"/>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8" accel="20000" fill="hold" grpId="0" nodeType="clickEffect">
                                      <p:stCondLst>
                                        <p:cond delay="0"/>
                                      </p:stCondLst>
                                      <p:childTnLst>
                                        <p:set>
                                          <p:cBhvr>
                                            <p:cTn id="17" dur="1" fill="hold">
                                              <p:stCondLst>
                                                <p:cond delay="0"/>
                                              </p:stCondLst>
                                            </p:cTn>
                                            <p:tgtEl>
                                              <p:spTgt spid="16"/>
                                            </p:tgtEl>
                                            <p:attrNameLst>
                                              <p:attrName>style.visibility</p:attrName>
                                            </p:attrNameLst>
                                          </p:cBhvr>
                                          <p:to>
                                            <p:strVal val="visible"/>
                                          </p:to>
                                        </p:set>
                                        <p:anim calcmode="lin" valueType="num">
                                          <p:cBhvr additive="base">
                                            <p:cTn id="18" dur="1000" fill="hold"/>
                                            <p:tgtEl>
                                              <p:spTgt spid="16"/>
                                            </p:tgtEl>
                                            <p:attrNameLst>
                                              <p:attrName>ppt_x</p:attrName>
                                            </p:attrNameLst>
                                          </p:cBhvr>
                                          <p:tavLst>
                                            <p:tav tm="0">
                                              <p:val>
                                                <p:strVal val="0-#ppt_w/2"/>
                                              </p:val>
                                            </p:tav>
                                            <p:tav tm="100000">
                                              <p:val>
                                                <p:strVal val="#ppt_x"/>
                                              </p:val>
                                            </p:tav>
                                          </p:tavLst>
                                        </p:anim>
                                        <p:anim calcmode="lin" valueType="num">
                                          <p:cBhvr additive="base">
                                            <p:cTn id="19" dur="1000" fill="hold"/>
                                            <p:tgtEl>
                                              <p:spTgt spid="16"/>
                                            </p:tgtEl>
                                            <p:attrNameLst>
                                              <p:attrName>ppt_y</p:attrName>
                                            </p:attrNameLst>
                                          </p:cBhvr>
                                          <p:tavLst>
                                            <p:tav tm="0">
                                              <p:val>
                                                <p:strVal val="#ppt_y"/>
                                              </p:val>
                                            </p:tav>
                                            <p:tav tm="100000">
                                              <p:val>
                                                <p:strVal val="#ppt_y"/>
                                              </p:val>
                                            </p:tav>
                                          </p:tavLst>
                                        </p:anim>
                                      </p:childTnLst>
                                    </p:cTn>
                                  </p:par>
                                </p:childTnLst>
                              </p:cTn>
                            </p:par>
                            <p:par>
                              <p:cTn id="20" fill="hold">
                                <p:stCondLst>
                                  <p:cond delay="1000"/>
                                </p:stCondLst>
                                <p:childTnLst>
                                  <p:par>
                                    <p:cTn id="21" presetID="10" presetClass="entr" presetSubtype="0" fill="hold" nodeType="after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fade">
                                          <p:cBhvr>
                                            <p:cTn id="23" dur="500"/>
                                            <p:tgtEl>
                                              <p:spTgt spid="7"/>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nodeType="clickEffect">
                                      <p:stCondLst>
                                        <p:cond delay="0"/>
                                      </p:stCondLst>
                                      <p:childTnLst>
                                        <p:set>
                                          <p:cBhvr>
                                            <p:cTn id="27" dur="1" fill="hold">
                                              <p:stCondLst>
                                                <p:cond delay="0"/>
                                              </p:stCondLst>
                                            </p:cTn>
                                            <p:tgtEl>
                                              <p:spTgt spid="32"/>
                                            </p:tgtEl>
                                            <p:attrNameLst>
                                              <p:attrName>style.visibility</p:attrName>
                                            </p:attrNameLst>
                                          </p:cBhvr>
                                          <p:to>
                                            <p:strVal val="visible"/>
                                          </p:to>
                                        </p:set>
                                        <p:animEffect transition="in" filter="fade">
                                          <p:cBhvr>
                                            <p:cTn id="28" dur="500"/>
                                            <p:tgtEl>
                                              <p:spTgt spid="32"/>
                                            </p:tgtEl>
                                          </p:cBhvr>
                                        </p:animEffect>
                                      </p:childTnLst>
                                    </p:cTn>
                                  </p:par>
                                </p:childTnLst>
                              </p:cTn>
                            </p:par>
                            <p:par>
                              <p:cTn id="29" fill="hold">
                                <p:stCondLst>
                                  <p:cond delay="500"/>
                                </p:stCondLst>
                                <p:childTnLst>
                                  <p:par>
                                    <p:cTn id="30" presetID="10" presetClass="entr" presetSubtype="0" fill="hold" nodeType="afterEffect">
                                      <p:stCondLst>
                                        <p:cond delay="0"/>
                                      </p:stCondLst>
                                      <p:childTnLst>
                                        <p:set>
                                          <p:cBhvr>
                                            <p:cTn id="31" dur="1" fill="hold">
                                              <p:stCondLst>
                                                <p:cond delay="0"/>
                                              </p:stCondLst>
                                            </p:cTn>
                                            <p:tgtEl>
                                              <p:spTgt spid="25">
                                                <p:txEl>
                                                  <p:pRg st="0" end="0"/>
                                                </p:txEl>
                                              </p:spTgt>
                                            </p:tgtEl>
                                            <p:attrNameLst>
                                              <p:attrName>style.visibility</p:attrName>
                                            </p:attrNameLst>
                                          </p:cBhvr>
                                          <p:to>
                                            <p:strVal val="visible"/>
                                          </p:to>
                                        </p:set>
                                        <p:animEffect transition="in" filter="fade">
                                          <p:cBhvr>
                                            <p:cTn id="32" dur="500"/>
                                            <p:tgtEl>
                                              <p:spTgt spid="25">
                                                <p:txEl>
                                                  <p:pRg st="0" end="0"/>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4" fill="hold" nodeType="clickEffect">
                                      <p:stCondLst>
                                        <p:cond delay="0"/>
                                      </p:stCondLst>
                                      <p:childTnLst>
                                        <p:set>
                                          <p:cBhvr>
                                            <p:cTn id="36" dur="1" fill="hold">
                                              <p:stCondLst>
                                                <p:cond delay="0"/>
                                              </p:stCondLst>
                                            </p:cTn>
                                            <p:tgtEl>
                                              <p:spTgt spid="9"/>
                                            </p:tgtEl>
                                            <p:attrNameLst>
                                              <p:attrName>style.visibility</p:attrName>
                                            </p:attrNameLst>
                                          </p:cBhvr>
                                          <p:to>
                                            <p:strVal val="visible"/>
                                          </p:to>
                                        </p:set>
                                        <p:animEffect transition="in" filter="wipe(down)">
                                          <p:cBhvr>
                                            <p:cTn id="37" dur="500"/>
                                            <p:tgtEl>
                                              <p:spTgt spid="9"/>
                                            </p:tgtEl>
                                          </p:cBhvr>
                                        </p:animEffect>
                                      </p:childTnLst>
                                    </p:cTn>
                                  </p:par>
                                </p:childTnLst>
                              </p:cTn>
                            </p:par>
                            <p:par>
                              <p:cTn id="38" fill="hold">
                                <p:stCondLst>
                                  <p:cond delay="500"/>
                                </p:stCondLst>
                                <p:childTnLst>
                                  <p:par>
                                    <p:cTn id="39" presetID="10" presetClass="entr" presetSubtype="0" fill="hold" nodeType="afterEffect">
                                      <p:stCondLst>
                                        <p:cond delay="0"/>
                                      </p:stCondLst>
                                      <p:childTnLst>
                                        <p:set>
                                          <p:cBhvr>
                                            <p:cTn id="40" dur="1" fill="hold">
                                              <p:stCondLst>
                                                <p:cond delay="0"/>
                                              </p:stCondLst>
                                            </p:cTn>
                                            <p:tgtEl>
                                              <p:spTgt spid="33"/>
                                            </p:tgtEl>
                                            <p:attrNameLst>
                                              <p:attrName>style.visibility</p:attrName>
                                            </p:attrNameLst>
                                          </p:cBhvr>
                                          <p:to>
                                            <p:strVal val="visible"/>
                                          </p:to>
                                        </p:set>
                                        <p:animEffect transition="in" filter="fade">
                                          <p:cBhvr>
                                            <p:cTn id="41" dur="500"/>
                                            <p:tgtEl>
                                              <p:spTgt spid="33"/>
                                            </p:tgtEl>
                                          </p:cBhvr>
                                        </p:animEffect>
                                      </p:childTnLst>
                                    </p:cTn>
                                  </p:par>
                                </p:childTnLst>
                              </p:cTn>
                            </p:par>
                            <p:par>
                              <p:cTn id="42" fill="hold">
                                <p:stCondLst>
                                  <p:cond delay="1000"/>
                                </p:stCondLst>
                                <p:childTnLst>
                                  <p:par>
                                    <p:cTn id="43" presetID="10" presetClass="entr" presetSubtype="0" fill="hold" nodeType="afterEffect">
                                      <p:stCondLst>
                                        <p:cond delay="0"/>
                                      </p:stCondLst>
                                      <p:childTnLst>
                                        <p:set>
                                          <p:cBhvr>
                                            <p:cTn id="44" dur="1" fill="hold">
                                              <p:stCondLst>
                                                <p:cond delay="0"/>
                                              </p:stCondLst>
                                            </p:cTn>
                                            <p:tgtEl>
                                              <p:spTgt spid="26">
                                                <p:txEl>
                                                  <p:pRg st="0" end="0"/>
                                                </p:txEl>
                                              </p:spTgt>
                                            </p:tgtEl>
                                            <p:attrNameLst>
                                              <p:attrName>style.visibility</p:attrName>
                                            </p:attrNameLst>
                                          </p:cBhvr>
                                          <p:to>
                                            <p:strVal val="visible"/>
                                          </p:to>
                                        </p:set>
                                        <p:animEffect transition="in" filter="fade">
                                          <p:cBhvr>
                                            <p:cTn id="45" dur="500"/>
                                            <p:tgtEl>
                                              <p:spTgt spid="26">
                                                <p:txEl>
                                                  <p:pRg st="0" end="0"/>
                                                </p:txEl>
                                              </p:spTgt>
                                            </p:tgtEl>
                                          </p:cBhvr>
                                        </p:animEffect>
                                      </p:childTnLst>
                                    </p:cTn>
                                  </p:par>
                                </p:childTnLst>
                              </p:cTn>
                            </p:par>
                            <p:par>
                              <p:cTn id="46" fill="hold">
                                <p:stCondLst>
                                  <p:cond delay="1500"/>
                                </p:stCondLst>
                                <p:childTnLst>
                                  <p:par>
                                    <p:cTn id="47" presetID="10" presetClass="entr" presetSubtype="0" fill="hold" nodeType="afterEffect">
                                      <p:stCondLst>
                                        <p:cond delay="0"/>
                                      </p:stCondLst>
                                      <p:childTnLst>
                                        <p:set>
                                          <p:cBhvr>
                                            <p:cTn id="48" dur="1" fill="hold">
                                              <p:stCondLst>
                                                <p:cond delay="0"/>
                                              </p:stCondLst>
                                            </p:cTn>
                                            <p:tgtEl>
                                              <p:spTgt spid="39"/>
                                            </p:tgtEl>
                                            <p:attrNameLst>
                                              <p:attrName>style.visibility</p:attrName>
                                            </p:attrNameLst>
                                          </p:cBhvr>
                                          <p:to>
                                            <p:strVal val="visible"/>
                                          </p:to>
                                        </p:set>
                                        <p:animEffect transition="in" filter="fade">
                                          <p:cBhvr>
                                            <p:cTn id="49" dur="500"/>
                                            <p:tgtEl>
                                              <p:spTgt spid="39"/>
                                            </p:tgtEl>
                                          </p:cBhvr>
                                        </p:animEffect>
                                      </p:childTnLst>
                                    </p:cTn>
                                  </p:par>
                                  <p:par>
                                    <p:cTn id="50" presetID="2" presetClass="entr" presetSubtype="8" accel="20000" decel="20000" fill="hold" nodeType="withEffect">
                                      <p:stCondLst>
                                        <p:cond delay="0"/>
                                      </p:stCondLst>
                                      <p:childTnLst>
                                        <p:set>
                                          <p:cBhvr>
                                            <p:cTn id="51" dur="1" fill="hold">
                                              <p:stCondLst>
                                                <p:cond delay="0"/>
                                              </p:stCondLst>
                                            </p:cTn>
                                            <p:tgtEl>
                                              <p:spTgt spid="39"/>
                                            </p:tgtEl>
                                            <p:attrNameLst>
                                              <p:attrName>style.visibility</p:attrName>
                                            </p:attrNameLst>
                                          </p:cBhvr>
                                          <p:to>
                                            <p:strVal val="visible"/>
                                          </p:to>
                                        </p:set>
                                        <p:anim calcmode="lin" valueType="num">
                                          <p:cBhvr additive="base">
                                            <p:cTn id="52" dur="500" fill="hold"/>
                                            <p:tgtEl>
                                              <p:spTgt spid="39"/>
                                            </p:tgtEl>
                                            <p:attrNameLst>
                                              <p:attrName>ppt_x</p:attrName>
                                            </p:attrNameLst>
                                          </p:cBhvr>
                                          <p:tavLst>
                                            <p:tav tm="0">
                                              <p:val>
                                                <p:strVal val="0-#ppt_w/2"/>
                                              </p:val>
                                            </p:tav>
                                            <p:tav tm="100000">
                                              <p:val>
                                                <p:strVal val="#ppt_x"/>
                                              </p:val>
                                            </p:tav>
                                          </p:tavLst>
                                        </p:anim>
                                        <p:anim calcmode="lin" valueType="num">
                                          <p:cBhvr additive="base">
                                            <p:cTn id="53" dur="500" fill="hold"/>
                                            <p:tgtEl>
                                              <p:spTgt spid="3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54" restart="whenNotActive" fill="hold" evtFilter="cancelBubble" nodeType="interactiveSeq">
                    <p:stCondLst>
                      <p:cond evt="onClick" delay="0">
                        <p:tgtEl>
                          <p:spTgt spid="39"/>
                        </p:tgtEl>
                      </p:cond>
                    </p:stCondLst>
                    <p:endSync evt="end" delay="0">
                      <p:rtn val="all"/>
                    </p:endSync>
                    <p:childTnLst>
                      <p:par>
                        <p:cTn id="55" fill="hold">
                          <p:stCondLst>
                            <p:cond delay="0"/>
                          </p:stCondLst>
                          <p:childTnLst>
                            <p:par>
                              <p:cTn id="56" fill="hold">
                                <p:stCondLst>
                                  <p:cond delay="0"/>
                                </p:stCondLst>
                                <p:childTnLst>
                                  <p:par>
                                    <p:cTn id="57" presetID="42" presetClass="entr" presetSubtype="0" fill="hold" nodeType="clickEffect">
                                      <p:stCondLst>
                                        <p:cond delay="0"/>
                                      </p:stCondLst>
                                      <p:childTnLst>
                                        <p:set>
                                          <p:cBhvr>
                                            <p:cTn id="58" dur="1" fill="hold">
                                              <p:stCondLst>
                                                <p:cond delay="0"/>
                                              </p:stCondLst>
                                            </p:cTn>
                                            <p:tgtEl>
                                              <p:spTgt spid="12"/>
                                            </p:tgtEl>
                                            <p:attrNameLst>
                                              <p:attrName>style.visibility</p:attrName>
                                            </p:attrNameLst>
                                          </p:cBhvr>
                                          <p:to>
                                            <p:strVal val="visible"/>
                                          </p:to>
                                        </p:set>
                                        <p:animEffect transition="in" filter="fade">
                                          <p:cBhvr>
                                            <p:cTn id="59" dur="500"/>
                                            <p:tgtEl>
                                              <p:spTgt spid="12"/>
                                            </p:tgtEl>
                                          </p:cBhvr>
                                        </p:animEffect>
                                        <p:anim calcmode="lin" valueType="num">
                                          <p:cBhvr>
                                            <p:cTn id="60" dur="500" fill="hold"/>
                                            <p:tgtEl>
                                              <p:spTgt spid="12"/>
                                            </p:tgtEl>
                                            <p:attrNameLst>
                                              <p:attrName>ppt_x</p:attrName>
                                            </p:attrNameLst>
                                          </p:cBhvr>
                                          <p:tavLst>
                                            <p:tav tm="0">
                                              <p:val>
                                                <p:strVal val="#ppt_x"/>
                                              </p:val>
                                            </p:tav>
                                            <p:tav tm="100000">
                                              <p:val>
                                                <p:strVal val="#ppt_x"/>
                                              </p:val>
                                            </p:tav>
                                          </p:tavLst>
                                        </p:anim>
                                        <p:anim calcmode="lin" valueType="num">
                                          <p:cBhvr>
                                            <p:cTn id="61" dur="500" fill="hold"/>
                                            <p:tgtEl>
                                              <p:spTgt spid="12"/>
                                            </p:tgtEl>
                                            <p:attrNameLst>
                                              <p:attrName>ppt_y</p:attrName>
                                            </p:attrNameLst>
                                          </p:cBhvr>
                                          <p:tavLst>
                                            <p:tav tm="0">
                                              <p:val>
                                                <p:strVal val="#ppt_y+.1"/>
                                              </p:val>
                                            </p:tav>
                                            <p:tav tm="100000">
                                              <p:val>
                                                <p:strVal val="#ppt_y"/>
                                              </p:val>
                                            </p:tav>
                                          </p:tavLst>
                                        </p:anim>
                                      </p:childTnLst>
                                    </p:cTn>
                                  </p:par>
                                </p:childTnLst>
                              </p:cTn>
                            </p:par>
                            <p:par>
                              <p:cTn id="62" fill="hold">
                                <p:stCondLst>
                                  <p:cond delay="500"/>
                                </p:stCondLst>
                                <p:childTnLst>
                                  <p:par>
                                    <p:cTn id="63" presetID="2" presetClass="entr" presetSubtype="8" accel="20000" fill="hold" grpId="0" nodeType="afterEffect">
                                      <p:stCondLst>
                                        <p:cond delay="0"/>
                                      </p:stCondLst>
                                      <p:childTnLst>
                                        <p:set>
                                          <p:cBhvr>
                                            <p:cTn id="64" dur="1" fill="hold">
                                              <p:stCondLst>
                                                <p:cond delay="0"/>
                                              </p:stCondLst>
                                            </p:cTn>
                                            <p:tgtEl>
                                              <p:spTgt spid="28"/>
                                            </p:tgtEl>
                                            <p:attrNameLst>
                                              <p:attrName>style.visibility</p:attrName>
                                            </p:attrNameLst>
                                          </p:cBhvr>
                                          <p:to>
                                            <p:strVal val="visible"/>
                                          </p:to>
                                        </p:set>
                                        <p:anim calcmode="lin" valueType="num">
                                          <p:cBhvr additive="base">
                                            <p:cTn id="65" dur="1000" fill="hold"/>
                                            <p:tgtEl>
                                              <p:spTgt spid="28"/>
                                            </p:tgtEl>
                                            <p:attrNameLst>
                                              <p:attrName>ppt_x</p:attrName>
                                            </p:attrNameLst>
                                          </p:cBhvr>
                                          <p:tavLst>
                                            <p:tav tm="0">
                                              <p:val>
                                                <p:strVal val="0-#ppt_w/2"/>
                                              </p:val>
                                            </p:tav>
                                            <p:tav tm="100000">
                                              <p:val>
                                                <p:strVal val="#ppt_x"/>
                                              </p:val>
                                            </p:tav>
                                          </p:tavLst>
                                        </p:anim>
                                        <p:anim calcmode="lin" valueType="num">
                                          <p:cBhvr additive="base">
                                            <p:cTn id="66" dur="1000" fill="hold"/>
                                            <p:tgtEl>
                                              <p:spTgt spid="28"/>
                                            </p:tgtEl>
                                            <p:attrNameLst>
                                              <p:attrName>ppt_y</p:attrName>
                                            </p:attrNameLst>
                                          </p:cBhvr>
                                          <p:tavLst>
                                            <p:tav tm="0">
                                              <p:val>
                                                <p:strVal val="#ppt_y"/>
                                              </p:val>
                                            </p:tav>
                                            <p:tav tm="100000">
                                              <p:val>
                                                <p:strVal val="#ppt_y"/>
                                              </p:val>
                                            </p:tav>
                                          </p:tavLst>
                                        </p:anim>
                                      </p:childTnLst>
                                    </p:cTn>
                                  </p:par>
                                </p:childTnLst>
                              </p:cTn>
                            </p:par>
                            <p:par>
                              <p:cTn id="67" fill="hold">
                                <p:stCondLst>
                                  <p:cond delay="1500"/>
                                </p:stCondLst>
                                <p:childTnLst>
                                  <p:par>
                                    <p:cTn id="68" presetID="2" presetClass="entr" presetSubtype="2" accel="20000" fill="hold" grpId="0" nodeType="afterEffect">
                                      <p:stCondLst>
                                        <p:cond delay="0"/>
                                      </p:stCondLst>
                                      <p:childTnLst>
                                        <p:set>
                                          <p:cBhvr>
                                            <p:cTn id="69" dur="1" fill="hold">
                                              <p:stCondLst>
                                                <p:cond delay="0"/>
                                              </p:stCondLst>
                                            </p:cTn>
                                            <p:tgtEl>
                                              <p:spTgt spid="29"/>
                                            </p:tgtEl>
                                            <p:attrNameLst>
                                              <p:attrName>style.visibility</p:attrName>
                                            </p:attrNameLst>
                                          </p:cBhvr>
                                          <p:to>
                                            <p:strVal val="visible"/>
                                          </p:to>
                                        </p:set>
                                        <p:anim calcmode="lin" valueType="num">
                                          <p:cBhvr additive="base">
                                            <p:cTn id="70" dur="1000" fill="hold"/>
                                            <p:tgtEl>
                                              <p:spTgt spid="29"/>
                                            </p:tgtEl>
                                            <p:attrNameLst>
                                              <p:attrName>ppt_x</p:attrName>
                                            </p:attrNameLst>
                                          </p:cBhvr>
                                          <p:tavLst>
                                            <p:tav tm="0">
                                              <p:val>
                                                <p:strVal val="1+#ppt_w/2"/>
                                              </p:val>
                                            </p:tav>
                                            <p:tav tm="100000">
                                              <p:val>
                                                <p:strVal val="#ppt_x"/>
                                              </p:val>
                                            </p:tav>
                                          </p:tavLst>
                                        </p:anim>
                                        <p:anim calcmode="lin" valueType="num">
                                          <p:cBhvr additive="base">
                                            <p:cTn id="71" dur="1000" fill="hold"/>
                                            <p:tgtEl>
                                              <p:spTgt spid="29"/>
                                            </p:tgtEl>
                                            <p:attrNameLst>
                                              <p:attrName>ppt_y</p:attrName>
                                            </p:attrNameLst>
                                          </p:cBhvr>
                                          <p:tavLst>
                                            <p:tav tm="0">
                                              <p:val>
                                                <p:strVal val="#ppt_y"/>
                                              </p:val>
                                            </p:tav>
                                            <p:tav tm="100000">
                                              <p:val>
                                                <p:strVal val="#ppt_y"/>
                                              </p:val>
                                            </p:tav>
                                          </p:tavLst>
                                        </p:anim>
                                      </p:childTnLst>
                                    </p:cTn>
                                  </p:par>
                                </p:childTnLst>
                              </p:cTn>
                            </p:par>
                            <p:par>
                              <p:cTn id="72" fill="hold">
                                <p:stCondLst>
                                  <p:cond delay="2500"/>
                                </p:stCondLst>
                                <p:childTnLst>
                                  <p:par>
                                    <p:cTn id="73" presetID="10" presetClass="entr" presetSubtype="0" fill="hold" grpId="0" nodeType="afterEffect">
                                      <p:stCondLst>
                                        <p:cond delay="0"/>
                                      </p:stCondLst>
                                      <p:childTnLst>
                                        <p:set>
                                          <p:cBhvr>
                                            <p:cTn id="74" dur="1" fill="hold">
                                              <p:stCondLst>
                                                <p:cond delay="0"/>
                                              </p:stCondLst>
                                            </p:cTn>
                                            <p:tgtEl>
                                              <p:spTgt spid="13"/>
                                            </p:tgtEl>
                                            <p:attrNameLst>
                                              <p:attrName>style.visibility</p:attrName>
                                            </p:attrNameLst>
                                          </p:cBhvr>
                                          <p:to>
                                            <p:strVal val="visible"/>
                                          </p:to>
                                        </p:set>
                                        <p:animEffect transition="in" filter="fade">
                                          <p:cBhvr>
                                            <p:cTn id="75" dur="500"/>
                                            <p:tgtEl>
                                              <p:spTgt spid="13"/>
                                            </p:tgtEl>
                                          </p:cBhvr>
                                        </p:animEffect>
                                      </p:childTnLst>
                                    </p:cTn>
                                  </p:par>
                                </p:childTnLst>
                              </p:cTn>
                            </p:par>
                            <p:par>
                              <p:cTn id="76" fill="hold">
                                <p:stCondLst>
                                  <p:cond delay="3000"/>
                                </p:stCondLst>
                                <p:childTnLst>
                                  <p:par>
                                    <p:cTn id="77" presetID="10" presetClass="entr" presetSubtype="0" fill="hold" grpId="0" nodeType="afterEffect">
                                      <p:stCondLst>
                                        <p:cond delay="0"/>
                                      </p:stCondLst>
                                      <p:childTnLst>
                                        <p:set>
                                          <p:cBhvr>
                                            <p:cTn id="78" dur="1" fill="hold">
                                              <p:stCondLst>
                                                <p:cond delay="0"/>
                                              </p:stCondLst>
                                            </p:cTn>
                                            <p:tgtEl>
                                              <p:spTgt spid="30"/>
                                            </p:tgtEl>
                                            <p:attrNameLst>
                                              <p:attrName>style.visibility</p:attrName>
                                            </p:attrNameLst>
                                          </p:cBhvr>
                                          <p:to>
                                            <p:strVal val="visible"/>
                                          </p:to>
                                        </p:set>
                                        <p:animEffect transition="in" filter="fade">
                                          <p:cBhvr>
                                            <p:cTn id="79" dur="500"/>
                                            <p:tgtEl>
                                              <p:spTgt spid="30"/>
                                            </p:tgtEl>
                                          </p:cBhvr>
                                        </p:animEffect>
                                      </p:childTnLst>
                                    </p:cTn>
                                  </p:par>
                                </p:childTnLst>
                              </p:cTn>
                            </p:par>
                          </p:childTnLst>
                        </p:cTn>
                      </p:par>
                    </p:childTnLst>
                  </p:cTn>
                  <p:nextCondLst>
                    <p:cond evt="onClick" delay="0">
                      <p:tgtEl>
                        <p:spTgt spid="39"/>
                      </p:tgtEl>
                    </p:cond>
                  </p:nextCondLst>
                </p:seq>
              </p:childTnLst>
            </p:cTn>
          </p:par>
        </p:tnLst>
        <p:bldLst>
          <p:bldP spid="30" grpId="0" animBg="1"/>
          <p:bldP spid="13" grpId="0" animBg="1"/>
          <p:bldP spid="29" grpId="0" animBg="1"/>
          <p:bldP spid="28" grpId="0" animBg="1"/>
          <p:bldP spid="15" grpId="0" animBg="1"/>
          <p:bldP spid="16" grpId="0" animBg="1"/>
        </p:bldLst>
      </p:timing>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p:cNvSpPr>
            <a:spLocks noGrp="1"/>
          </p:cNvSpPr>
          <p:nvPr>
            <p:ph type="title"/>
          </p:nvPr>
        </p:nvSpPr>
        <p:spPr>
          <a:xfrm>
            <a:off x="457198" y="478895"/>
            <a:ext cx="8220075" cy="994306"/>
          </a:xfrm>
        </p:spPr>
        <p:txBody>
          <a:bodyPr/>
          <a:lstStyle/>
          <a:p>
            <a:r>
              <a:rPr lang="en-GB" dirty="0">
                <a:solidFill>
                  <a:srgbClr val="00A7E7"/>
                </a:solidFill>
              </a:rPr>
              <a:t>Putting the Events in Order</a:t>
            </a:r>
          </a:p>
        </p:txBody>
      </p:sp>
      <p:sp>
        <p:nvSpPr>
          <p:cNvPr id="6" name="Rectangle 5"/>
          <p:cNvSpPr/>
          <p:nvPr/>
        </p:nvSpPr>
        <p:spPr>
          <a:xfrm>
            <a:off x="755650" y="1297286"/>
            <a:ext cx="7632700" cy="276999"/>
          </a:xfrm>
          <a:prstGeom prst="rect">
            <a:avLst/>
          </a:prstGeom>
        </p:spPr>
        <p:txBody>
          <a:bodyPr wrap="square" lIns="0" tIns="0" rIns="0" bIns="0">
            <a:spAutoFit/>
          </a:bodyPr>
          <a:lstStyle/>
          <a:p>
            <a:pPr algn="ctr"/>
            <a:r>
              <a:rPr lang="en-GB" dirty="0">
                <a:latin typeface="Twinkl" pitchFamily="2" charset="0"/>
              </a:rPr>
              <a:t>Put these events from the Apollo 11 mission in the correct order.</a:t>
            </a:r>
            <a:endParaRPr lang="en-US" altLang="en-US" dirty="0">
              <a:latin typeface="Twinkl" pitchFamily="2" charset="0"/>
            </a:endParaRPr>
          </a:p>
        </p:txBody>
      </p:sp>
      <p:grpSp>
        <p:nvGrpSpPr>
          <p:cNvPr id="8" name="Group 7"/>
          <p:cNvGrpSpPr/>
          <p:nvPr/>
        </p:nvGrpSpPr>
        <p:grpSpPr>
          <a:xfrm>
            <a:off x="914400" y="1889568"/>
            <a:ext cx="1886001" cy="1256723"/>
            <a:chOff x="3905250" y="2010051"/>
            <a:chExt cx="2162175" cy="1609449"/>
          </a:xfrm>
        </p:grpSpPr>
        <p:sp>
          <p:nvSpPr>
            <p:cNvPr id="7" name="Rounded Rectangle 6"/>
            <p:cNvSpPr/>
            <p:nvPr/>
          </p:nvSpPr>
          <p:spPr>
            <a:xfrm>
              <a:off x="3905250" y="2196342"/>
              <a:ext cx="2162175" cy="1423158"/>
            </a:xfrm>
            <a:prstGeom prst="roundRect">
              <a:avLst/>
            </a:prstGeom>
            <a:blipFill dpi="0" rotWithShape="1">
              <a:blip r:embed="rId2" cstate="print">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036269" y="2010051"/>
              <a:ext cx="1700111" cy="1576890"/>
            </a:xfrm>
            <a:prstGeom prst="rect">
              <a:avLst/>
            </a:prstGeom>
          </p:spPr>
        </p:pic>
      </p:grpSp>
      <p:sp>
        <p:nvSpPr>
          <p:cNvPr id="13" name="Rounded Rectangle 12"/>
          <p:cNvSpPr/>
          <p:nvPr/>
        </p:nvSpPr>
        <p:spPr>
          <a:xfrm>
            <a:off x="6189784" y="2035031"/>
            <a:ext cx="1886001" cy="1111260"/>
          </a:xfrm>
          <a:prstGeom prst="roundRect">
            <a:avLst/>
          </a:prstGeom>
          <a:solidFill>
            <a:srgbClr val="4038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0" name="Rounded Rectangle 9"/>
          <p:cNvSpPr/>
          <p:nvPr/>
        </p:nvSpPr>
        <p:spPr>
          <a:xfrm>
            <a:off x="3596885" y="2035031"/>
            <a:ext cx="1886001" cy="1111260"/>
          </a:xfrm>
          <a:prstGeom prst="roundRect">
            <a:avLst/>
          </a:prstGeom>
          <a:solidFill>
            <a:srgbClr val="2F2B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11" name="Picture 10"/>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3845985">
            <a:off x="4244805" y="1646219"/>
            <a:ext cx="590160" cy="1724730"/>
          </a:xfrm>
          <a:prstGeom prst="rect">
            <a:avLst/>
          </a:prstGeom>
        </p:spPr>
      </p:pic>
      <p:pic>
        <p:nvPicPr>
          <p:cNvPr id="14" name="Picture 13"/>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908915" y="2077110"/>
            <a:ext cx="325024" cy="287717"/>
          </a:xfrm>
          <a:prstGeom prst="rect">
            <a:avLst/>
          </a:prstGeom>
        </p:spPr>
      </p:pic>
      <p:pic>
        <p:nvPicPr>
          <p:cNvPr id="15" name="Picture 14"/>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rot="7593320">
            <a:off x="5104058" y="2849167"/>
            <a:ext cx="120339" cy="132934"/>
          </a:xfrm>
          <a:prstGeom prst="rect">
            <a:avLst/>
          </a:prstGeom>
        </p:spPr>
      </p:pic>
      <p:pic>
        <p:nvPicPr>
          <p:cNvPr id="17" name="Picture 16"/>
          <p:cNvPicPr>
            <a:picLocks noChangeAspect="1"/>
          </p:cNvPicPr>
          <p:nvPr/>
        </p:nvPicPr>
        <p:blipFill rotWithShape="1">
          <a:blip r:embed="rId7" cstate="print">
            <a:extLst>
              <a:ext uri="{28A0092B-C50C-407E-A947-70E740481C1C}">
                <a14:useLocalDpi xmlns:a14="http://schemas.microsoft.com/office/drawing/2010/main" val="0"/>
              </a:ext>
            </a:extLst>
          </a:blip>
          <a:srcRect/>
          <a:stretch/>
        </p:blipFill>
        <p:spPr>
          <a:xfrm>
            <a:off x="6418103" y="2293012"/>
            <a:ext cx="1487687" cy="853438"/>
          </a:xfrm>
          <a:prstGeom prst="rect">
            <a:avLst/>
          </a:prstGeom>
        </p:spPr>
      </p:pic>
      <p:pic>
        <p:nvPicPr>
          <p:cNvPr id="18" name="Picture 17"/>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rot="19568501">
            <a:off x="6493429" y="2532966"/>
            <a:ext cx="76824" cy="464765"/>
          </a:xfrm>
          <a:prstGeom prst="rect">
            <a:avLst/>
          </a:prstGeom>
        </p:spPr>
      </p:pic>
      <p:sp>
        <p:nvSpPr>
          <p:cNvPr id="22" name="Rounded Rectangle 21"/>
          <p:cNvSpPr/>
          <p:nvPr/>
        </p:nvSpPr>
        <p:spPr>
          <a:xfrm>
            <a:off x="914400" y="3982090"/>
            <a:ext cx="1886001" cy="1111260"/>
          </a:xfrm>
          <a:prstGeom prst="roundRect">
            <a:avLst/>
          </a:prstGeom>
          <a:solidFill>
            <a:srgbClr val="EEC15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3" name="Rounded Rectangle 22"/>
          <p:cNvSpPr/>
          <p:nvPr/>
        </p:nvSpPr>
        <p:spPr>
          <a:xfrm>
            <a:off x="3596885" y="3982090"/>
            <a:ext cx="1886001" cy="1111260"/>
          </a:xfrm>
          <a:prstGeom prst="roundRect">
            <a:avLst/>
          </a:prstGeom>
          <a:blipFill>
            <a:blip r:embed="rId9" cstate="print">
              <a:extLst>
                <a:ext uri="{28A0092B-C50C-407E-A947-70E740481C1C}">
                  <a14:useLocalDpi xmlns:a14="http://schemas.microsoft.com/office/drawing/2010/main" val="0"/>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4" name="Rounded Rectangle 23"/>
          <p:cNvSpPr/>
          <p:nvPr/>
        </p:nvSpPr>
        <p:spPr>
          <a:xfrm>
            <a:off x="6189782" y="3982090"/>
            <a:ext cx="1886001" cy="1111260"/>
          </a:xfrm>
          <a:prstGeom prst="roundRect">
            <a:avLst/>
          </a:prstGeom>
          <a:solidFill>
            <a:srgbClr val="2F2B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25" name="Picture 24"/>
          <p:cNvPicPr>
            <a:picLocks noChangeAspect="1"/>
          </p:cNvPicPr>
          <p:nvPr/>
        </p:nvPicPr>
        <p:blipFill rotWithShape="1">
          <a:blip r:embed="rId10" cstate="print">
            <a:extLst>
              <a:ext uri="{28A0092B-C50C-407E-A947-70E740481C1C}">
                <a14:useLocalDpi xmlns:a14="http://schemas.microsoft.com/office/drawing/2010/main" val="0"/>
              </a:ext>
            </a:extLst>
          </a:blip>
          <a:srcRect/>
          <a:stretch/>
        </p:blipFill>
        <p:spPr>
          <a:xfrm>
            <a:off x="7120212" y="4479661"/>
            <a:ext cx="875259" cy="620689"/>
          </a:xfrm>
          <a:prstGeom prst="rect">
            <a:avLst/>
          </a:prstGeom>
        </p:spPr>
      </p:pic>
      <p:pic>
        <p:nvPicPr>
          <p:cNvPr id="26" name="Picture 25"/>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6433689" y="4065309"/>
            <a:ext cx="730247" cy="647681"/>
          </a:xfrm>
          <a:prstGeom prst="rect">
            <a:avLst/>
          </a:prstGeom>
        </p:spPr>
      </p:pic>
      <p:pic>
        <p:nvPicPr>
          <p:cNvPr id="27" name="Picture 26"/>
          <p:cNvPicPr>
            <a:picLocks noChangeAspect="1"/>
          </p:cNvPicPr>
          <p:nvPr/>
        </p:nvPicPr>
        <p:blipFill rotWithShape="1">
          <a:blip r:embed="rId12" cstate="print">
            <a:extLst>
              <a:ext uri="{28A0092B-C50C-407E-A947-70E740481C1C}">
                <a14:useLocalDpi xmlns:a14="http://schemas.microsoft.com/office/drawing/2010/main" val="0"/>
              </a:ext>
            </a:extLst>
          </a:blip>
          <a:srcRect/>
          <a:stretch/>
        </p:blipFill>
        <p:spPr>
          <a:xfrm>
            <a:off x="3723297" y="4072364"/>
            <a:ext cx="1321870" cy="1811090"/>
          </a:xfrm>
          <a:prstGeom prst="rect">
            <a:avLst/>
          </a:prstGeom>
        </p:spPr>
      </p:pic>
      <p:pic>
        <p:nvPicPr>
          <p:cNvPr id="28" name="Picture 27"/>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1045418" y="4031133"/>
            <a:ext cx="1585837" cy="1032630"/>
          </a:xfrm>
          <a:prstGeom prst="rect">
            <a:avLst/>
          </a:prstGeom>
        </p:spPr>
      </p:pic>
      <p:sp>
        <p:nvSpPr>
          <p:cNvPr id="29" name="Rectangle 28"/>
          <p:cNvSpPr/>
          <p:nvPr/>
        </p:nvSpPr>
        <p:spPr>
          <a:xfrm>
            <a:off x="457198" y="5093349"/>
            <a:ext cx="8220074" cy="126162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 name="Rectangle 29"/>
          <p:cNvSpPr/>
          <p:nvPr/>
        </p:nvSpPr>
        <p:spPr>
          <a:xfrm>
            <a:off x="722044" y="3197864"/>
            <a:ext cx="2269675" cy="738664"/>
          </a:xfrm>
          <a:prstGeom prst="rect">
            <a:avLst/>
          </a:prstGeom>
        </p:spPr>
        <p:txBody>
          <a:bodyPr wrap="square" lIns="0" tIns="0" rIns="0" bIns="0">
            <a:spAutoFit/>
          </a:bodyPr>
          <a:lstStyle/>
          <a:p>
            <a:pPr algn="ctr"/>
            <a:r>
              <a:rPr lang="en-GB" sz="1600" dirty="0">
                <a:latin typeface="Twinkl" pitchFamily="2" charset="0"/>
              </a:rPr>
              <a:t>The astronauts left an American flag on the Moon.</a:t>
            </a:r>
          </a:p>
        </p:txBody>
      </p:sp>
      <p:sp>
        <p:nvSpPr>
          <p:cNvPr id="31" name="Rectangle 30"/>
          <p:cNvSpPr/>
          <p:nvPr/>
        </p:nvSpPr>
        <p:spPr>
          <a:xfrm>
            <a:off x="3550126" y="3223123"/>
            <a:ext cx="1967573" cy="738664"/>
          </a:xfrm>
          <a:prstGeom prst="rect">
            <a:avLst/>
          </a:prstGeom>
        </p:spPr>
        <p:txBody>
          <a:bodyPr wrap="square" lIns="0" tIns="0" rIns="0" bIns="0">
            <a:spAutoFit/>
          </a:bodyPr>
          <a:lstStyle/>
          <a:p>
            <a:pPr algn="ctr"/>
            <a:r>
              <a:rPr lang="en-GB" sz="1600" dirty="0">
                <a:latin typeface="Twinkl" pitchFamily="2" charset="0"/>
              </a:rPr>
              <a:t>Apollo 11 travelled for three days (76 hours) to get to the Moon.</a:t>
            </a:r>
          </a:p>
        </p:txBody>
      </p:sp>
      <p:sp>
        <p:nvSpPr>
          <p:cNvPr id="32" name="Rectangle 31"/>
          <p:cNvSpPr/>
          <p:nvPr/>
        </p:nvSpPr>
        <p:spPr>
          <a:xfrm>
            <a:off x="5901639" y="3197282"/>
            <a:ext cx="2520614" cy="738664"/>
          </a:xfrm>
          <a:prstGeom prst="rect">
            <a:avLst/>
          </a:prstGeom>
        </p:spPr>
        <p:txBody>
          <a:bodyPr wrap="square" lIns="0" tIns="0" rIns="0" bIns="0">
            <a:spAutoFit/>
          </a:bodyPr>
          <a:lstStyle/>
          <a:p>
            <a:pPr algn="ctr"/>
            <a:r>
              <a:rPr lang="en-GB" sz="1600" dirty="0">
                <a:latin typeface="Twinkl" pitchFamily="2" charset="0"/>
              </a:rPr>
              <a:t>Apollo 11 took off from The Kennedy Space </a:t>
            </a:r>
            <a:r>
              <a:rPr lang="en-GB" sz="1600" dirty="0" err="1">
                <a:latin typeface="Twinkl" pitchFamily="2" charset="0"/>
              </a:rPr>
              <a:t>Center</a:t>
            </a:r>
            <a:r>
              <a:rPr lang="en-GB" sz="1600" dirty="0">
                <a:latin typeface="Twinkl" pitchFamily="2" charset="0"/>
              </a:rPr>
              <a:t> in Florida, America.</a:t>
            </a:r>
          </a:p>
        </p:txBody>
      </p:sp>
      <p:sp>
        <p:nvSpPr>
          <p:cNvPr id="33" name="Rectangle 32"/>
          <p:cNvSpPr/>
          <p:nvPr/>
        </p:nvSpPr>
        <p:spPr>
          <a:xfrm>
            <a:off x="645844" y="5164024"/>
            <a:ext cx="2384983" cy="1231106"/>
          </a:xfrm>
          <a:prstGeom prst="rect">
            <a:avLst/>
          </a:prstGeom>
        </p:spPr>
        <p:txBody>
          <a:bodyPr wrap="square" lIns="0" tIns="0" rIns="0" bIns="0">
            <a:spAutoFit/>
          </a:bodyPr>
          <a:lstStyle/>
          <a:p>
            <a:pPr algn="ctr"/>
            <a:r>
              <a:rPr lang="en-GB" sz="1600" dirty="0">
                <a:latin typeface="Twinkl" pitchFamily="2" charset="0"/>
              </a:rPr>
              <a:t>Everyone wanted to read about the Moon landing in the newspaper the next day. It was such a historic event.</a:t>
            </a:r>
          </a:p>
        </p:txBody>
      </p:sp>
      <p:sp>
        <p:nvSpPr>
          <p:cNvPr id="34" name="Rectangle 33"/>
          <p:cNvSpPr/>
          <p:nvPr/>
        </p:nvSpPr>
        <p:spPr>
          <a:xfrm>
            <a:off x="3353746" y="5168820"/>
            <a:ext cx="2360332" cy="984885"/>
          </a:xfrm>
          <a:prstGeom prst="rect">
            <a:avLst/>
          </a:prstGeom>
        </p:spPr>
        <p:txBody>
          <a:bodyPr wrap="square" lIns="0" tIns="0" rIns="0" bIns="0">
            <a:spAutoFit/>
          </a:bodyPr>
          <a:lstStyle/>
          <a:p>
            <a:pPr algn="ctr"/>
            <a:r>
              <a:rPr lang="en-GB" sz="1600" dirty="0">
                <a:latin typeface="Twinkl" pitchFamily="2" charset="0"/>
              </a:rPr>
              <a:t>Neil Armstrong stepped onto the Moon to become the first man ever to walk on its surface.</a:t>
            </a:r>
          </a:p>
        </p:txBody>
      </p:sp>
      <p:sp>
        <p:nvSpPr>
          <p:cNvPr id="35" name="Rectangle 34"/>
          <p:cNvSpPr/>
          <p:nvPr/>
        </p:nvSpPr>
        <p:spPr>
          <a:xfrm>
            <a:off x="6092616" y="5196447"/>
            <a:ext cx="2090187" cy="738664"/>
          </a:xfrm>
          <a:prstGeom prst="rect">
            <a:avLst/>
          </a:prstGeom>
        </p:spPr>
        <p:txBody>
          <a:bodyPr wrap="square" lIns="0" tIns="0" rIns="0" bIns="0">
            <a:spAutoFit/>
          </a:bodyPr>
          <a:lstStyle/>
          <a:p>
            <a:pPr algn="ctr"/>
            <a:r>
              <a:rPr lang="en-GB" sz="1600" dirty="0">
                <a:latin typeface="Twinkl" pitchFamily="2" charset="0"/>
              </a:rPr>
              <a:t>The Eagle (lunar module) landed on the Moon’s surface.</a:t>
            </a:r>
          </a:p>
        </p:txBody>
      </p:sp>
      <p:grpSp>
        <p:nvGrpSpPr>
          <p:cNvPr id="37" name="Group 36"/>
          <p:cNvGrpSpPr/>
          <p:nvPr/>
        </p:nvGrpSpPr>
        <p:grpSpPr>
          <a:xfrm>
            <a:off x="5286633" y="6038458"/>
            <a:ext cx="3667158" cy="382043"/>
            <a:chOff x="5740521" y="5717195"/>
            <a:chExt cx="2764692" cy="382043"/>
          </a:xfrm>
        </p:grpSpPr>
        <p:grpSp>
          <p:nvGrpSpPr>
            <p:cNvPr id="38" name="Group 37"/>
            <p:cNvGrpSpPr/>
            <p:nvPr/>
          </p:nvGrpSpPr>
          <p:grpSpPr>
            <a:xfrm>
              <a:off x="5740521" y="5729681"/>
              <a:ext cx="2764692" cy="369557"/>
              <a:chOff x="5740521" y="5729681"/>
              <a:chExt cx="2764692" cy="369557"/>
            </a:xfrm>
          </p:grpSpPr>
          <p:sp>
            <p:nvSpPr>
              <p:cNvPr id="40" name="Parallelogram 39"/>
              <p:cNvSpPr/>
              <p:nvPr/>
            </p:nvSpPr>
            <p:spPr>
              <a:xfrm>
                <a:off x="7203270" y="5729681"/>
                <a:ext cx="1301943" cy="369557"/>
              </a:xfrm>
              <a:prstGeom prst="parallelogram">
                <a:avLst/>
              </a:prstGeom>
              <a:solidFill>
                <a:srgbClr val="F0821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1" name="Parallelogram 40"/>
              <p:cNvSpPr/>
              <p:nvPr/>
            </p:nvSpPr>
            <p:spPr>
              <a:xfrm>
                <a:off x="5740521" y="6040073"/>
                <a:ext cx="2582584" cy="59165"/>
              </a:xfrm>
              <a:prstGeom prst="parallelogram">
                <a:avLst/>
              </a:prstGeom>
              <a:solidFill>
                <a:srgbClr val="F0821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
          <p:nvSpPr>
            <p:cNvPr id="39" name="TextBox 38">
              <a:hlinkClick r:id="rId14" action="ppaction://hlinksldjump"/>
            </p:cNvPr>
            <p:cNvSpPr txBox="1"/>
            <p:nvPr/>
          </p:nvSpPr>
          <p:spPr>
            <a:xfrm>
              <a:off x="7120352" y="5717195"/>
              <a:ext cx="1367405" cy="369332"/>
            </a:xfrm>
            <a:prstGeom prst="rect">
              <a:avLst/>
            </a:prstGeom>
            <a:noFill/>
          </p:spPr>
          <p:txBody>
            <a:bodyPr wrap="square" rtlCol="0">
              <a:spAutoFit/>
            </a:bodyPr>
            <a:lstStyle/>
            <a:p>
              <a:pPr algn="ctr"/>
              <a:r>
                <a:rPr lang="en-GB" b="1" dirty="0">
                  <a:solidFill>
                    <a:schemeClr val="bg1"/>
                  </a:solidFill>
                </a:rPr>
                <a:t>Answers</a:t>
              </a:r>
            </a:p>
          </p:txBody>
        </p:sp>
      </p:grpSp>
    </p:spTree>
    <p:extLst>
      <p:ext uri="{BB962C8B-B14F-4D97-AF65-F5344CB8AC3E}">
        <p14:creationId xmlns:p14="http://schemas.microsoft.com/office/powerpoint/2010/main" val="21520881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5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500"/>
                                        <p:tgtEl>
                                          <p:spTgt spid="8"/>
                                        </p:tgtEl>
                                      </p:cBhvr>
                                    </p:animEffect>
                                  </p:childTnLst>
                                </p:cTn>
                              </p:par>
                            </p:childTnLst>
                          </p:cTn>
                        </p:par>
                        <p:par>
                          <p:cTn id="13" fill="hold">
                            <p:stCondLst>
                              <p:cond delay="500"/>
                            </p:stCondLst>
                            <p:childTnLst>
                              <p:par>
                                <p:cTn id="14" presetID="10" presetClass="entr" presetSubtype="0" fill="hold" grpId="0" nodeType="afterEffect">
                                  <p:stCondLst>
                                    <p:cond delay="0"/>
                                  </p:stCondLst>
                                  <p:childTnLst>
                                    <p:set>
                                      <p:cBhvr>
                                        <p:cTn id="15" dur="1" fill="hold">
                                          <p:stCondLst>
                                            <p:cond delay="0"/>
                                          </p:stCondLst>
                                        </p:cTn>
                                        <p:tgtEl>
                                          <p:spTgt spid="30"/>
                                        </p:tgtEl>
                                        <p:attrNameLst>
                                          <p:attrName>style.visibility</p:attrName>
                                        </p:attrNameLst>
                                      </p:cBhvr>
                                      <p:to>
                                        <p:strVal val="visible"/>
                                      </p:to>
                                    </p:set>
                                    <p:animEffect transition="in" filter="fade">
                                      <p:cBhvr>
                                        <p:cTn id="16" dur="500"/>
                                        <p:tgtEl>
                                          <p:spTgt spid="30"/>
                                        </p:tgtEl>
                                      </p:cBhvr>
                                    </p:animEffect>
                                  </p:childTnLst>
                                </p:cTn>
                              </p:par>
                            </p:childTnLst>
                          </p:cTn>
                        </p:par>
                        <p:par>
                          <p:cTn id="17" fill="hold">
                            <p:stCondLst>
                              <p:cond delay="1000"/>
                            </p:stCondLst>
                            <p:childTnLst>
                              <p:par>
                                <p:cTn id="18" presetID="10" presetClass="entr" presetSubtype="0" fill="hold" grpId="0" nodeType="afterEffect">
                                  <p:stCondLst>
                                    <p:cond delay="1000"/>
                                  </p:stCondLst>
                                  <p:childTnLst>
                                    <p:set>
                                      <p:cBhvr>
                                        <p:cTn id="19" dur="1" fill="hold">
                                          <p:stCondLst>
                                            <p:cond delay="0"/>
                                          </p:stCondLst>
                                        </p:cTn>
                                        <p:tgtEl>
                                          <p:spTgt spid="10"/>
                                        </p:tgtEl>
                                        <p:attrNameLst>
                                          <p:attrName>style.visibility</p:attrName>
                                        </p:attrNameLst>
                                      </p:cBhvr>
                                      <p:to>
                                        <p:strVal val="visible"/>
                                      </p:to>
                                    </p:set>
                                    <p:animEffect transition="in" filter="fade">
                                      <p:cBhvr>
                                        <p:cTn id="20" dur="500"/>
                                        <p:tgtEl>
                                          <p:spTgt spid="10"/>
                                        </p:tgtEl>
                                      </p:cBhvr>
                                    </p:animEffect>
                                  </p:childTnLst>
                                </p:cTn>
                              </p:par>
                            </p:childTnLst>
                          </p:cTn>
                        </p:par>
                        <p:par>
                          <p:cTn id="21" fill="hold">
                            <p:stCondLst>
                              <p:cond delay="2500"/>
                            </p:stCondLst>
                            <p:childTnLst>
                              <p:par>
                                <p:cTn id="22" presetID="10" presetClass="entr" presetSubtype="0" fill="hold" nodeType="afterEffect">
                                  <p:stCondLst>
                                    <p:cond delay="0"/>
                                  </p:stCondLst>
                                  <p:childTnLst>
                                    <p:set>
                                      <p:cBhvr>
                                        <p:cTn id="23" dur="1" fill="hold">
                                          <p:stCondLst>
                                            <p:cond delay="0"/>
                                          </p:stCondLst>
                                        </p:cTn>
                                        <p:tgtEl>
                                          <p:spTgt spid="14"/>
                                        </p:tgtEl>
                                        <p:attrNameLst>
                                          <p:attrName>style.visibility</p:attrName>
                                        </p:attrNameLst>
                                      </p:cBhvr>
                                      <p:to>
                                        <p:strVal val="visible"/>
                                      </p:to>
                                    </p:set>
                                    <p:animEffect transition="in" filter="fade">
                                      <p:cBhvr>
                                        <p:cTn id="24" dur="500"/>
                                        <p:tgtEl>
                                          <p:spTgt spid="14"/>
                                        </p:tgtEl>
                                      </p:cBhvr>
                                    </p:animEffect>
                                  </p:childTnLst>
                                </p:cTn>
                              </p:par>
                            </p:childTnLst>
                          </p:cTn>
                        </p:par>
                        <p:par>
                          <p:cTn id="25" fill="hold">
                            <p:stCondLst>
                              <p:cond delay="3000"/>
                            </p:stCondLst>
                            <p:childTnLst>
                              <p:par>
                                <p:cTn id="26" presetID="10" presetClass="entr" presetSubtype="0" fill="hold" nodeType="after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fade">
                                      <p:cBhvr>
                                        <p:cTn id="28" dur="500"/>
                                        <p:tgtEl>
                                          <p:spTgt spid="11"/>
                                        </p:tgtEl>
                                      </p:cBhvr>
                                    </p:animEffect>
                                  </p:childTnLst>
                                </p:cTn>
                              </p:par>
                            </p:childTnLst>
                          </p:cTn>
                        </p:par>
                        <p:par>
                          <p:cTn id="29" fill="hold">
                            <p:stCondLst>
                              <p:cond delay="3500"/>
                            </p:stCondLst>
                            <p:childTnLst>
                              <p:par>
                                <p:cTn id="30" presetID="10" presetClass="entr" presetSubtype="0" fill="hold" nodeType="afterEffect">
                                  <p:stCondLst>
                                    <p:cond delay="0"/>
                                  </p:stCondLst>
                                  <p:childTnLst>
                                    <p:set>
                                      <p:cBhvr>
                                        <p:cTn id="31" dur="1" fill="hold">
                                          <p:stCondLst>
                                            <p:cond delay="0"/>
                                          </p:stCondLst>
                                        </p:cTn>
                                        <p:tgtEl>
                                          <p:spTgt spid="15"/>
                                        </p:tgtEl>
                                        <p:attrNameLst>
                                          <p:attrName>style.visibility</p:attrName>
                                        </p:attrNameLst>
                                      </p:cBhvr>
                                      <p:to>
                                        <p:strVal val="visible"/>
                                      </p:to>
                                    </p:set>
                                    <p:animEffect transition="in" filter="fade">
                                      <p:cBhvr>
                                        <p:cTn id="32" dur="500"/>
                                        <p:tgtEl>
                                          <p:spTgt spid="15"/>
                                        </p:tgtEl>
                                      </p:cBhvr>
                                    </p:animEffect>
                                  </p:childTnLst>
                                </p:cTn>
                              </p:par>
                            </p:childTnLst>
                          </p:cTn>
                        </p:par>
                        <p:par>
                          <p:cTn id="33" fill="hold">
                            <p:stCondLst>
                              <p:cond delay="4000"/>
                            </p:stCondLst>
                            <p:childTnLst>
                              <p:par>
                                <p:cTn id="34" presetID="10" presetClass="entr" presetSubtype="0" fill="hold" grpId="0" nodeType="afterEffect">
                                  <p:stCondLst>
                                    <p:cond delay="0"/>
                                  </p:stCondLst>
                                  <p:childTnLst>
                                    <p:set>
                                      <p:cBhvr>
                                        <p:cTn id="35" dur="1" fill="hold">
                                          <p:stCondLst>
                                            <p:cond delay="0"/>
                                          </p:stCondLst>
                                        </p:cTn>
                                        <p:tgtEl>
                                          <p:spTgt spid="31"/>
                                        </p:tgtEl>
                                        <p:attrNameLst>
                                          <p:attrName>style.visibility</p:attrName>
                                        </p:attrNameLst>
                                      </p:cBhvr>
                                      <p:to>
                                        <p:strVal val="visible"/>
                                      </p:to>
                                    </p:set>
                                    <p:animEffect transition="in" filter="fade">
                                      <p:cBhvr>
                                        <p:cTn id="36" dur="500"/>
                                        <p:tgtEl>
                                          <p:spTgt spid="31"/>
                                        </p:tgtEl>
                                      </p:cBhvr>
                                    </p:animEffect>
                                  </p:childTnLst>
                                </p:cTn>
                              </p:par>
                            </p:childTnLst>
                          </p:cTn>
                        </p:par>
                        <p:par>
                          <p:cTn id="37" fill="hold">
                            <p:stCondLst>
                              <p:cond delay="4500"/>
                            </p:stCondLst>
                            <p:childTnLst>
                              <p:par>
                                <p:cTn id="38" presetID="10" presetClass="entr" presetSubtype="0" fill="hold" grpId="0" nodeType="afterEffect">
                                  <p:stCondLst>
                                    <p:cond delay="1000"/>
                                  </p:stCondLst>
                                  <p:childTnLst>
                                    <p:set>
                                      <p:cBhvr>
                                        <p:cTn id="39" dur="1" fill="hold">
                                          <p:stCondLst>
                                            <p:cond delay="0"/>
                                          </p:stCondLst>
                                        </p:cTn>
                                        <p:tgtEl>
                                          <p:spTgt spid="13"/>
                                        </p:tgtEl>
                                        <p:attrNameLst>
                                          <p:attrName>style.visibility</p:attrName>
                                        </p:attrNameLst>
                                      </p:cBhvr>
                                      <p:to>
                                        <p:strVal val="visible"/>
                                      </p:to>
                                    </p:set>
                                    <p:animEffect transition="in" filter="fade">
                                      <p:cBhvr>
                                        <p:cTn id="40" dur="500"/>
                                        <p:tgtEl>
                                          <p:spTgt spid="13"/>
                                        </p:tgtEl>
                                      </p:cBhvr>
                                    </p:animEffect>
                                  </p:childTnLst>
                                </p:cTn>
                              </p:par>
                            </p:childTnLst>
                          </p:cTn>
                        </p:par>
                        <p:par>
                          <p:cTn id="41" fill="hold">
                            <p:stCondLst>
                              <p:cond delay="6000"/>
                            </p:stCondLst>
                            <p:childTnLst>
                              <p:par>
                                <p:cTn id="42" presetID="10" presetClass="entr" presetSubtype="0" fill="hold" nodeType="afterEffect">
                                  <p:stCondLst>
                                    <p:cond delay="0"/>
                                  </p:stCondLst>
                                  <p:childTnLst>
                                    <p:set>
                                      <p:cBhvr>
                                        <p:cTn id="43" dur="1" fill="hold">
                                          <p:stCondLst>
                                            <p:cond delay="0"/>
                                          </p:stCondLst>
                                        </p:cTn>
                                        <p:tgtEl>
                                          <p:spTgt spid="18"/>
                                        </p:tgtEl>
                                        <p:attrNameLst>
                                          <p:attrName>style.visibility</p:attrName>
                                        </p:attrNameLst>
                                      </p:cBhvr>
                                      <p:to>
                                        <p:strVal val="visible"/>
                                      </p:to>
                                    </p:set>
                                    <p:animEffect transition="in" filter="fade">
                                      <p:cBhvr>
                                        <p:cTn id="44" dur="500"/>
                                        <p:tgtEl>
                                          <p:spTgt spid="18"/>
                                        </p:tgtEl>
                                      </p:cBhvr>
                                    </p:animEffect>
                                  </p:childTnLst>
                                </p:cTn>
                              </p:par>
                            </p:childTnLst>
                          </p:cTn>
                        </p:par>
                        <p:par>
                          <p:cTn id="45" fill="hold">
                            <p:stCondLst>
                              <p:cond delay="6500"/>
                            </p:stCondLst>
                            <p:childTnLst>
                              <p:par>
                                <p:cTn id="46" presetID="10" presetClass="entr" presetSubtype="0" fill="hold" nodeType="afterEffect">
                                  <p:stCondLst>
                                    <p:cond delay="0"/>
                                  </p:stCondLst>
                                  <p:childTnLst>
                                    <p:set>
                                      <p:cBhvr>
                                        <p:cTn id="47" dur="1" fill="hold">
                                          <p:stCondLst>
                                            <p:cond delay="0"/>
                                          </p:stCondLst>
                                        </p:cTn>
                                        <p:tgtEl>
                                          <p:spTgt spid="17"/>
                                        </p:tgtEl>
                                        <p:attrNameLst>
                                          <p:attrName>style.visibility</p:attrName>
                                        </p:attrNameLst>
                                      </p:cBhvr>
                                      <p:to>
                                        <p:strVal val="visible"/>
                                      </p:to>
                                    </p:set>
                                    <p:animEffect transition="in" filter="fade">
                                      <p:cBhvr>
                                        <p:cTn id="48" dur="500"/>
                                        <p:tgtEl>
                                          <p:spTgt spid="17"/>
                                        </p:tgtEl>
                                      </p:cBhvr>
                                    </p:animEffect>
                                  </p:childTnLst>
                                </p:cTn>
                              </p:par>
                            </p:childTnLst>
                          </p:cTn>
                        </p:par>
                        <p:par>
                          <p:cTn id="49" fill="hold">
                            <p:stCondLst>
                              <p:cond delay="7000"/>
                            </p:stCondLst>
                            <p:childTnLst>
                              <p:par>
                                <p:cTn id="50" presetID="10" presetClass="entr" presetSubtype="0" fill="hold" grpId="0" nodeType="afterEffect">
                                  <p:stCondLst>
                                    <p:cond delay="0"/>
                                  </p:stCondLst>
                                  <p:childTnLst>
                                    <p:set>
                                      <p:cBhvr>
                                        <p:cTn id="51" dur="1" fill="hold">
                                          <p:stCondLst>
                                            <p:cond delay="0"/>
                                          </p:stCondLst>
                                        </p:cTn>
                                        <p:tgtEl>
                                          <p:spTgt spid="32"/>
                                        </p:tgtEl>
                                        <p:attrNameLst>
                                          <p:attrName>style.visibility</p:attrName>
                                        </p:attrNameLst>
                                      </p:cBhvr>
                                      <p:to>
                                        <p:strVal val="visible"/>
                                      </p:to>
                                    </p:set>
                                    <p:animEffect transition="in" filter="fade">
                                      <p:cBhvr>
                                        <p:cTn id="52" dur="500"/>
                                        <p:tgtEl>
                                          <p:spTgt spid="32"/>
                                        </p:tgtEl>
                                      </p:cBhvr>
                                    </p:animEffect>
                                  </p:childTnLst>
                                </p:cTn>
                              </p:par>
                            </p:childTnLst>
                          </p:cTn>
                        </p:par>
                        <p:par>
                          <p:cTn id="53" fill="hold">
                            <p:stCondLst>
                              <p:cond delay="7500"/>
                            </p:stCondLst>
                            <p:childTnLst>
                              <p:par>
                                <p:cTn id="54" presetID="10" presetClass="entr" presetSubtype="0" fill="hold" grpId="0" nodeType="afterEffect">
                                  <p:stCondLst>
                                    <p:cond delay="1000"/>
                                  </p:stCondLst>
                                  <p:childTnLst>
                                    <p:set>
                                      <p:cBhvr>
                                        <p:cTn id="55" dur="1" fill="hold">
                                          <p:stCondLst>
                                            <p:cond delay="0"/>
                                          </p:stCondLst>
                                        </p:cTn>
                                        <p:tgtEl>
                                          <p:spTgt spid="22"/>
                                        </p:tgtEl>
                                        <p:attrNameLst>
                                          <p:attrName>style.visibility</p:attrName>
                                        </p:attrNameLst>
                                      </p:cBhvr>
                                      <p:to>
                                        <p:strVal val="visible"/>
                                      </p:to>
                                    </p:set>
                                    <p:animEffect transition="in" filter="fade">
                                      <p:cBhvr>
                                        <p:cTn id="56" dur="500"/>
                                        <p:tgtEl>
                                          <p:spTgt spid="22"/>
                                        </p:tgtEl>
                                      </p:cBhvr>
                                    </p:animEffect>
                                  </p:childTnLst>
                                </p:cTn>
                              </p:par>
                            </p:childTnLst>
                          </p:cTn>
                        </p:par>
                        <p:par>
                          <p:cTn id="57" fill="hold">
                            <p:stCondLst>
                              <p:cond delay="9000"/>
                            </p:stCondLst>
                            <p:childTnLst>
                              <p:par>
                                <p:cTn id="58" presetID="10" presetClass="entr" presetSubtype="0" fill="hold" nodeType="afterEffect">
                                  <p:stCondLst>
                                    <p:cond delay="0"/>
                                  </p:stCondLst>
                                  <p:childTnLst>
                                    <p:set>
                                      <p:cBhvr>
                                        <p:cTn id="59" dur="1" fill="hold">
                                          <p:stCondLst>
                                            <p:cond delay="0"/>
                                          </p:stCondLst>
                                        </p:cTn>
                                        <p:tgtEl>
                                          <p:spTgt spid="28"/>
                                        </p:tgtEl>
                                        <p:attrNameLst>
                                          <p:attrName>style.visibility</p:attrName>
                                        </p:attrNameLst>
                                      </p:cBhvr>
                                      <p:to>
                                        <p:strVal val="visible"/>
                                      </p:to>
                                    </p:set>
                                    <p:animEffect transition="in" filter="fade">
                                      <p:cBhvr>
                                        <p:cTn id="60" dur="500"/>
                                        <p:tgtEl>
                                          <p:spTgt spid="28"/>
                                        </p:tgtEl>
                                      </p:cBhvr>
                                    </p:animEffect>
                                  </p:childTnLst>
                                </p:cTn>
                              </p:par>
                            </p:childTnLst>
                          </p:cTn>
                        </p:par>
                        <p:par>
                          <p:cTn id="61" fill="hold">
                            <p:stCondLst>
                              <p:cond delay="9500"/>
                            </p:stCondLst>
                            <p:childTnLst>
                              <p:par>
                                <p:cTn id="62" presetID="10" presetClass="entr" presetSubtype="0" fill="hold" grpId="0" nodeType="afterEffect">
                                  <p:stCondLst>
                                    <p:cond delay="0"/>
                                  </p:stCondLst>
                                  <p:childTnLst>
                                    <p:set>
                                      <p:cBhvr>
                                        <p:cTn id="63" dur="1" fill="hold">
                                          <p:stCondLst>
                                            <p:cond delay="0"/>
                                          </p:stCondLst>
                                        </p:cTn>
                                        <p:tgtEl>
                                          <p:spTgt spid="33"/>
                                        </p:tgtEl>
                                        <p:attrNameLst>
                                          <p:attrName>style.visibility</p:attrName>
                                        </p:attrNameLst>
                                      </p:cBhvr>
                                      <p:to>
                                        <p:strVal val="visible"/>
                                      </p:to>
                                    </p:set>
                                    <p:animEffect transition="in" filter="fade">
                                      <p:cBhvr>
                                        <p:cTn id="64" dur="500"/>
                                        <p:tgtEl>
                                          <p:spTgt spid="33"/>
                                        </p:tgtEl>
                                      </p:cBhvr>
                                    </p:animEffect>
                                  </p:childTnLst>
                                </p:cTn>
                              </p:par>
                            </p:childTnLst>
                          </p:cTn>
                        </p:par>
                        <p:par>
                          <p:cTn id="65" fill="hold">
                            <p:stCondLst>
                              <p:cond delay="10000"/>
                            </p:stCondLst>
                            <p:childTnLst>
                              <p:par>
                                <p:cTn id="66" presetID="10" presetClass="entr" presetSubtype="0" fill="hold" grpId="0" nodeType="afterEffect">
                                  <p:stCondLst>
                                    <p:cond delay="1000"/>
                                  </p:stCondLst>
                                  <p:childTnLst>
                                    <p:set>
                                      <p:cBhvr>
                                        <p:cTn id="67" dur="1" fill="hold">
                                          <p:stCondLst>
                                            <p:cond delay="0"/>
                                          </p:stCondLst>
                                        </p:cTn>
                                        <p:tgtEl>
                                          <p:spTgt spid="23"/>
                                        </p:tgtEl>
                                        <p:attrNameLst>
                                          <p:attrName>style.visibility</p:attrName>
                                        </p:attrNameLst>
                                      </p:cBhvr>
                                      <p:to>
                                        <p:strVal val="visible"/>
                                      </p:to>
                                    </p:set>
                                    <p:animEffect transition="in" filter="fade">
                                      <p:cBhvr>
                                        <p:cTn id="68" dur="500"/>
                                        <p:tgtEl>
                                          <p:spTgt spid="23"/>
                                        </p:tgtEl>
                                      </p:cBhvr>
                                    </p:animEffect>
                                  </p:childTnLst>
                                </p:cTn>
                              </p:par>
                            </p:childTnLst>
                          </p:cTn>
                        </p:par>
                        <p:par>
                          <p:cTn id="69" fill="hold">
                            <p:stCondLst>
                              <p:cond delay="11500"/>
                            </p:stCondLst>
                            <p:childTnLst>
                              <p:par>
                                <p:cTn id="70" presetID="10" presetClass="entr" presetSubtype="0" fill="hold" nodeType="afterEffect">
                                  <p:stCondLst>
                                    <p:cond delay="0"/>
                                  </p:stCondLst>
                                  <p:childTnLst>
                                    <p:set>
                                      <p:cBhvr>
                                        <p:cTn id="71" dur="1" fill="hold">
                                          <p:stCondLst>
                                            <p:cond delay="0"/>
                                          </p:stCondLst>
                                        </p:cTn>
                                        <p:tgtEl>
                                          <p:spTgt spid="27"/>
                                        </p:tgtEl>
                                        <p:attrNameLst>
                                          <p:attrName>style.visibility</p:attrName>
                                        </p:attrNameLst>
                                      </p:cBhvr>
                                      <p:to>
                                        <p:strVal val="visible"/>
                                      </p:to>
                                    </p:set>
                                    <p:animEffect transition="in" filter="fade">
                                      <p:cBhvr>
                                        <p:cTn id="72" dur="500"/>
                                        <p:tgtEl>
                                          <p:spTgt spid="27"/>
                                        </p:tgtEl>
                                      </p:cBhvr>
                                    </p:animEffect>
                                  </p:childTnLst>
                                </p:cTn>
                              </p:par>
                            </p:childTnLst>
                          </p:cTn>
                        </p:par>
                        <p:par>
                          <p:cTn id="73" fill="hold">
                            <p:stCondLst>
                              <p:cond delay="12000"/>
                            </p:stCondLst>
                            <p:childTnLst>
                              <p:par>
                                <p:cTn id="74" presetID="10" presetClass="entr" presetSubtype="0" fill="hold" grpId="0" nodeType="afterEffect">
                                  <p:stCondLst>
                                    <p:cond delay="0"/>
                                  </p:stCondLst>
                                  <p:childTnLst>
                                    <p:set>
                                      <p:cBhvr>
                                        <p:cTn id="75" dur="1" fill="hold">
                                          <p:stCondLst>
                                            <p:cond delay="0"/>
                                          </p:stCondLst>
                                        </p:cTn>
                                        <p:tgtEl>
                                          <p:spTgt spid="34"/>
                                        </p:tgtEl>
                                        <p:attrNameLst>
                                          <p:attrName>style.visibility</p:attrName>
                                        </p:attrNameLst>
                                      </p:cBhvr>
                                      <p:to>
                                        <p:strVal val="visible"/>
                                      </p:to>
                                    </p:set>
                                    <p:animEffect transition="in" filter="fade">
                                      <p:cBhvr>
                                        <p:cTn id="76" dur="500"/>
                                        <p:tgtEl>
                                          <p:spTgt spid="34"/>
                                        </p:tgtEl>
                                      </p:cBhvr>
                                    </p:animEffect>
                                  </p:childTnLst>
                                </p:cTn>
                              </p:par>
                            </p:childTnLst>
                          </p:cTn>
                        </p:par>
                        <p:par>
                          <p:cTn id="77" fill="hold">
                            <p:stCondLst>
                              <p:cond delay="12500"/>
                            </p:stCondLst>
                            <p:childTnLst>
                              <p:par>
                                <p:cTn id="78" presetID="10" presetClass="entr" presetSubtype="0" fill="hold" grpId="0" nodeType="afterEffect">
                                  <p:stCondLst>
                                    <p:cond delay="1000"/>
                                  </p:stCondLst>
                                  <p:childTnLst>
                                    <p:set>
                                      <p:cBhvr>
                                        <p:cTn id="79" dur="1" fill="hold">
                                          <p:stCondLst>
                                            <p:cond delay="0"/>
                                          </p:stCondLst>
                                        </p:cTn>
                                        <p:tgtEl>
                                          <p:spTgt spid="24"/>
                                        </p:tgtEl>
                                        <p:attrNameLst>
                                          <p:attrName>style.visibility</p:attrName>
                                        </p:attrNameLst>
                                      </p:cBhvr>
                                      <p:to>
                                        <p:strVal val="visible"/>
                                      </p:to>
                                    </p:set>
                                    <p:animEffect transition="in" filter="fade">
                                      <p:cBhvr>
                                        <p:cTn id="80" dur="500"/>
                                        <p:tgtEl>
                                          <p:spTgt spid="24"/>
                                        </p:tgtEl>
                                      </p:cBhvr>
                                    </p:animEffect>
                                  </p:childTnLst>
                                </p:cTn>
                              </p:par>
                            </p:childTnLst>
                          </p:cTn>
                        </p:par>
                        <p:par>
                          <p:cTn id="81" fill="hold">
                            <p:stCondLst>
                              <p:cond delay="14000"/>
                            </p:stCondLst>
                            <p:childTnLst>
                              <p:par>
                                <p:cTn id="82" presetID="10" presetClass="entr" presetSubtype="0" fill="hold" nodeType="afterEffect">
                                  <p:stCondLst>
                                    <p:cond delay="0"/>
                                  </p:stCondLst>
                                  <p:childTnLst>
                                    <p:set>
                                      <p:cBhvr>
                                        <p:cTn id="83" dur="1" fill="hold">
                                          <p:stCondLst>
                                            <p:cond delay="0"/>
                                          </p:stCondLst>
                                        </p:cTn>
                                        <p:tgtEl>
                                          <p:spTgt spid="25"/>
                                        </p:tgtEl>
                                        <p:attrNameLst>
                                          <p:attrName>style.visibility</p:attrName>
                                        </p:attrNameLst>
                                      </p:cBhvr>
                                      <p:to>
                                        <p:strVal val="visible"/>
                                      </p:to>
                                    </p:set>
                                    <p:animEffect transition="in" filter="fade">
                                      <p:cBhvr>
                                        <p:cTn id="84" dur="500"/>
                                        <p:tgtEl>
                                          <p:spTgt spid="25"/>
                                        </p:tgtEl>
                                      </p:cBhvr>
                                    </p:animEffect>
                                  </p:childTnLst>
                                </p:cTn>
                              </p:par>
                            </p:childTnLst>
                          </p:cTn>
                        </p:par>
                        <p:par>
                          <p:cTn id="85" fill="hold">
                            <p:stCondLst>
                              <p:cond delay="14500"/>
                            </p:stCondLst>
                            <p:childTnLst>
                              <p:par>
                                <p:cTn id="86" presetID="10" presetClass="entr" presetSubtype="0" fill="hold" nodeType="afterEffect">
                                  <p:stCondLst>
                                    <p:cond delay="0"/>
                                  </p:stCondLst>
                                  <p:childTnLst>
                                    <p:set>
                                      <p:cBhvr>
                                        <p:cTn id="87" dur="1" fill="hold">
                                          <p:stCondLst>
                                            <p:cond delay="0"/>
                                          </p:stCondLst>
                                        </p:cTn>
                                        <p:tgtEl>
                                          <p:spTgt spid="26"/>
                                        </p:tgtEl>
                                        <p:attrNameLst>
                                          <p:attrName>style.visibility</p:attrName>
                                        </p:attrNameLst>
                                      </p:cBhvr>
                                      <p:to>
                                        <p:strVal val="visible"/>
                                      </p:to>
                                    </p:set>
                                    <p:animEffect transition="in" filter="fade">
                                      <p:cBhvr>
                                        <p:cTn id="88" dur="500"/>
                                        <p:tgtEl>
                                          <p:spTgt spid="26"/>
                                        </p:tgtEl>
                                      </p:cBhvr>
                                    </p:animEffect>
                                  </p:childTnLst>
                                </p:cTn>
                              </p:par>
                            </p:childTnLst>
                          </p:cTn>
                        </p:par>
                        <p:par>
                          <p:cTn id="89" fill="hold">
                            <p:stCondLst>
                              <p:cond delay="15000"/>
                            </p:stCondLst>
                            <p:childTnLst>
                              <p:par>
                                <p:cTn id="90" presetID="10" presetClass="entr" presetSubtype="0" fill="hold" grpId="0" nodeType="afterEffect">
                                  <p:stCondLst>
                                    <p:cond delay="0"/>
                                  </p:stCondLst>
                                  <p:childTnLst>
                                    <p:set>
                                      <p:cBhvr>
                                        <p:cTn id="91" dur="1" fill="hold">
                                          <p:stCondLst>
                                            <p:cond delay="0"/>
                                          </p:stCondLst>
                                        </p:cTn>
                                        <p:tgtEl>
                                          <p:spTgt spid="35"/>
                                        </p:tgtEl>
                                        <p:attrNameLst>
                                          <p:attrName>style.visibility</p:attrName>
                                        </p:attrNameLst>
                                      </p:cBhvr>
                                      <p:to>
                                        <p:strVal val="visible"/>
                                      </p:to>
                                    </p:set>
                                    <p:animEffect transition="in" filter="fade">
                                      <p:cBhvr>
                                        <p:cTn id="92" dur="500"/>
                                        <p:tgtEl>
                                          <p:spTgt spid="35"/>
                                        </p:tgtEl>
                                      </p:cBhvr>
                                    </p:animEffect>
                                  </p:childTnLst>
                                </p:cTn>
                              </p:par>
                            </p:childTnLst>
                          </p:cTn>
                        </p:par>
                        <p:par>
                          <p:cTn id="93" fill="hold">
                            <p:stCondLst>
                              <p:cond delay="15500"/>
                            </p:stCondLst>
                            <p:childTnLst>
                              <p:par>
                                <p:cTn id="94" presetID="10" presetClass="entr" presetSubtype="0" fill="hold" nodeType="afterEffect">
                                  <p:stCondLst>
                                    <p:cond delay="0"/>
                                  </p:stCondLst>
                                  <p:childTnLst>
                                    <p:set>
                                      <p:cBhvr>
                                        <p:cTn id="95" dur="1" fill="hold">
                                          <p:stCondLst>
                                            <p:cond delay="0"/>
                                          </p:stCondLst>
                                        </p:cTn>
                                        <p:tgtEl>
                                          <p:spTgt spid="37"/>
                                        </p:tgtEl>
                                        <p:attrNameLst>
                                          <p:attrName>style.visibility</p:attrName>
                                        </p:attrNameLst>
                                      </p:cBhvr>
                                      <p:to>
                                        <p:strVal val="visible"/>
                                      </p:to>
                                    </p:set>
                                    <p:animEffect transition="in" filter="fade">
                                      <p:cBhvr>
                                        <p:cTn id="96" dur="500"/>
                                        <p:tgtEl>
                                          <p:spTgt spid="37"/>
                                        </p:tgtEl>
                                      </p:cBhvr>
                                    </p:animEffect>
                                  </p:childTnLst>
                                </p:cTn>
                              </p:par>
                              <p:par>
                                <p:cTn id="97" presetID="2" presetClass="entr" presetSubtype="8" accel="20000" decel="20000" fill="hold" nodeType="withEffect">
                                  <p:stCondLst>
                                    <p:cond delay="0"/>
                                  </p:stCondLst>
                                  <p:childTnLst>
                                    <p:set>
                                      <p:cBhvr>
                                        <p:cTn id="98" dur="1" fill="hold">
                                          <p:stCondLst>
                                            <p:cond delay="0"/>
                                          </p:stCondLst>
                                        </p:cTn>
                                        <p:tgtEl>
                                          <p:spTgt spid="37"/>
                                        </p:tgtEl>
                                        <p:attrNameLst>
                                          <p:attrName>style.visibility</p:attrName>
                                        </p:attrNameLst>
                                      </p:cBhvr>
                                      <p:to>
                                        <p:strVal val="visible"/>
                                      </p:to>
                                    </p:set>
                                    <p:anim calcmode="lin" valueType="num">
                                      <p:cBhvr additive="base">
                                        <p:cTn id="99" dur="500" fill="hold"/>
                                        <p:tgtEl>
                                          <p:spTgt spid="37"/>
                                        </p:tgtEl>
                                        <p:attrNameLst>
                                          <p:attrName>ppt_x</p:attrName>
                                        </p:attrNameLst>
                                      </p:cBhvr>
                                      <p:tavLst>
                                        <p:tav tm="0">
                                          <p:val>
                                            <p:strVal val="0-#ppt_w/2"/>
                                          </p:val>
                                        </p:tav>
                                        <p:tav tm="100000">
                                          <p:val>
                                            <p:strVal val="#ppt_x"/>
                                          </p:val>
                                        </p:tav>
                                      </p:tavLst>
                                    </p:anim>
                                    <p:anim calcmode="lin" valueType="num">
                                      <p:cBhvr additive="base">
                                        <p:cTn id="100" dur="500" fill="hold"/>
                                        <p:tgtEl>
                                          <p:spTgt spid="37"/>
                                        </p:tgtEl>
                                        <p:attrNameLst>
                                          <p:attrName>ppt_y</p:attrName>
                                        </p:attrNameLst>
                                      </p:cBhvr>
                                      <p:tavLst>
                                        <p:tav tm="0">
                                          <p:val>
                                            <p:strVal val="#ppt_y"/>
                                          </p:val>
                                        </p:tav>
                                        <p:tav tm="100000">
                                          <p:val>
                                            <p:strVal val="#ppt_y"/>
                                          </p:val>
                                        </p:tav>
                                      </p:tavLst>
                                    </p:anim>
                                  </p:childTnLst>
                                </p:cTn>
                              </p:par>
                              <p:par>
                                <p:cTn id="101" presetID="42" presetClass="path" presetSubtype="0" repeatCount="indefinite" accel="50000" decel="50000" autoRev="1" fill="remove" nodeType="withEffect">
                                  <p:stCondLst>
                                    <p:cond delay="0"/>
                                  </p:stCondLst>
                                  <p:childTnLst>
                                    <p:animMotion origin="layout" path="M -2.77778E-7 -4.44444E-6 L -2.77778E-7 0.00556 " pathEditMode="relative" rAng="0" ptsTypes="AA">
                                      <p:cBhvr>
                                        <p:cTn id="102" dur="2000" fill="hold"/>
                                        <p:tgtEl>
                                          <p:spTgt spid="27"/>
                                        </p:tgtEl>
                                        <p:attrNameLst>
                                          <p:attrName>ppt_x</p:attrName>
                                          <p:attrName>ppt_y</p:attrName>
                                        </p:attrNameLst>
                                      </p:cBhvr>
                                      <p:rCtr x="0" y="278"/>
                                    </p:animMotion>
                                  </p:childTnLst>
                                </p:cTn>
                              </p:par>
                              <p:par>
                                <p:cTn id="103" presetID="32" presetClass="emph" presetSubtype="0" repeatCount="indefinite" fill="remove" nodeType="withEffect">
                                  <p:stCondLst>
                                    <p:cond delay="0"/>
                                  </p:stCondLst>
                                  <p:childTnLst>
                                    <p:animRot by="120000">
                                      <p:cBhvr>
                                        <p:cTn id="104" dur="100" fill="hold">
                                          <p:stCondLst>
                                            <p:cond delay="0"/>
                                          </p:stCondLst>
                                        </p:cTn>
                                        <p:tgtEl>
                                          <p:spTgt spid="28"/>
                                        </p:tgtEl>
                                        <p:attrNameLst>
                                          <p:attrName>r</p:attrName>
                                        </p:attrNameLst>
                                      </p:cBhvr>
                                    </p:animRot>
                                    <p:animRot by="-240000">
                                      <p:cBhvr>
                                        <p:cTn id="105" dur="200" fill="hold">
                                          <p:stCondLst>
                                            <p:cond delay="200"/>
                                          </p:stCondLst>
                                        </p:cTn>
                                        <p:tgtEl>
                                          <p:spTgt spid="28"/>
                                        </p:tgtEl>
                                        <p:attrNameLst>
                                          <p:attrName>r</p:attrName>
                                        </p:attrNameLst>
                                      </p:cBhvr>
                                    </p:animRot>
                                    <p:animRot by="240000">
                                      <p:cBhvr>
                                        <p:cTn id="106" dur="200" fill="hold">
                                          <p:stCondLst>
                                            <p:cond delay="400"/>
                                          </p:stCondLst>
                                        </p:cTn>
                                        <p:tgtEl>
                                          <p:spTgt spid="28"/>
                                        </p:tgtEl>
                                        <p:attrNameLst>
                                          <p:attrName>r</p:attrName>
                                        </p:attrNameLst>
                                      </p:cBhvr>
                                    </p:animRot>
                                    <p:animRot by="-240000">
                                      <p:cBhvr>
                                        <p:cTn id="107" dur="200" fill="hold">
                                          <p:stCondLst>
                                            <p:cond delay="600"/>
                                          </p:stCondLst>
                                        </p:cTn>
                                        <p:tgtEl>
                                          <p:spTgt spid="28"/>
                                        </p:tgtEl>
                                        <p:attrNameLst>
                                          <p:attrName>r</p:attrName>
                                        </p:attrNameLst>
                                      </p:cBhvr>
                                    </p:animRot>
                                    <p:animRot by="120000">
                                      <p:cBhvr>
                                        <p:cTn id="108" dur="200" fill="hold">
                                          <p:stCondLst>
                                            <p:cond delay="800"/>
                                          </p:stCondLst>
                                        </p:cTn>
                                        <p:tgtEl>
                                          <p:spTgt spid="28"/>
                                        </p:tgtEl>
                                        <p:attrNameLst>
                                          <p:attrName>r</p:attrName>
                                        </p:attrNameLst>
                                      </p:cBhvr>
                                    </p:animRot>
                                  </p:childTnLst>
                                </p:cTn>
                              </p:par>
                              <p:par>
                                <p:cTn id="109" presetID="42" presetClass="path" presetSubtype="0" repeatCount="indefinite" accel="28000" decel="72000" autoRev="1" fill="remove" nodeType="withEffect">
                                  <p:stCondLst>
                                    <p:cond delay="0"/>
                                  </p:stCondLst>
                                  <p:childTnLst>
                                    <p:animMotion origin="layout" path="M 2.5E-6 -4.44444E-6 L 2.5E-6 0.00556 " pathEditMode="relative" rAng="0" ptsTypes="AA">
                                      <p:cBhvr>
                                        <p:cTn id="110" dur="1000" fill="hold"/>
                                        <p:tgtEl>
                                          <p:spTgt spid="26"/>
                                        </p:tgtEl>
                                        <p:attrNameLst>
                                          <p:attrName>ppt_x</p:attrName>
                                          <p:attrName>ppt_y</p:attrName>
                                        </p:attrNameLst>
                                      </p:cBhvr>
                                      <p:rCtr x="0" y="278"/>
                                    </p:animMotion>
                                  </p:childTnLst>
                                </p:cTn>
                              </p:par>
                              <p:par>
                                <p:cTn id="111" presetID="35" presetClass="path" presetSubtype="0" repeatCount="indefinite" accel="20000" decel="50000" autoRev="1" fill="remove" nodeType="withEffect">
                                  <p:stCondLst>
                                    <p:cond delay="0"/>
                                  </p:stCondLst>
                                  <p:childTnLst>
                                    <p:animMotion origin="layout" path="M 1.11111E-6 -2.59259E-6 L -0.01771 -2.59259E-6 " pathEditMode="relative" rAng="0" ptsTypes="AA">
                                      <p:cBhvr>
                                        <p:cTn id="112" dur="2000" fill="hold"/>
                                        <p:tgtEl>
                                          <p:spTgt spid="14"/>
                                        </p:tgtEl>
                                        <p:attrNameLst>
                                          <p:attrName>ppt_x</p:attrName>
                                          <p:attrName>ppt_y</p:attrName>
                                        </p:attrNameLst>
                                      </p:cBhvr>
                                      <p:rCtr x="-885" y="0"/>
                                    </p:animMotion>
                                  </p:childTnLst>
                                </p:cTn>
                              </p:par>
                              <p:par>
                                <p:cTn id="113" presetID="63" presetClass="path" presetSubtype="0" repeatCount="indefinite" accel="50000" decel="50000" autoRev="1" fill="hold" nodeType="withEffect">
                                  <p:stCondLst>
                                    <p:cond delay="0"/>
                                  </p:stCondLst>
                                  <p:childTnLst>
                                    <p:animMotion origin="layout" path="M 3.05556E-6 5.55112E-17 L 0.01562 -0.00023 " pathEditMode="relative" rAng="0" ptsTypes="AA">
                                      <p:cBhvr>
                                        <p:cTn id="114" dur="3000" fill="hold"/>
                                        <p:tgtEl>
                                          <p:spTgt spid="15"/>
                                        </p:tgtEl>
                                        <p:attrNameLst>
                                          <p:attrName>ppt_x</p:attrName>
                                          <p:attrName>ppt_y</p:attrName>
                                        </p:attrNameLst>
                                      </p:cBhvr>
                                      <p:rCtr x="781" y="-23"/>
                                    </p:animMotion>
                                  </p:childTnLst>
                                </p:cTn>
                              </p:par>
                              <p:par>
                                <p:cTn id="115" presetID="42" presetClass="path" presetSubtype="0" repeatCount="indefinite" accel="50000" decel="50000" autoRev="1" fill="remove" nodeType="withEffect">
                                  <p:stCondLst>
                                    <p:cond delay="0"/>
                                  </p:stCondLst>
                                  <p:childTnLst>
                                    <p:animMotion origin="layout" path="M 2.22222E-6 -7.40741E-7 L 2.22222E-6 0.00556 " pathEditMode="relative" rAng="0" ptsTypes="AA">
                                      <p:cBhvr>
                                        <p:cTn id="116" dur="500" fill="hold"/>
                                        <p:tgtEl>
                                          <p:spTgt spid="11"/>
                                        </p:tgtEl>
                                        <p:attrNameLst>
                                          <p:attrName>ppt_x</p:attrName>
                                          <p:attrName>ppt_y</p:attrName>
                                        </p:attrNameLst>
                                      </p:cBhvr>
                                      <p:rCtr x="0" y="278"/>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0" grpId="0" animBg="1"/>
      <p:bldP spid="22" grpId="0" animBg="1"/>
      <p:bldP spid="23" grpId="0" animBg="1"/>
      <p:bldP spid="24" grpId="0" animBg="1"/>
      <p:bldP spid="30" grpId="0"/>
      <p:bldP spid="31" grpId="0"/>
      <p:bldP spid="32" grpId="0"/>
      <p:bldP spid="33" grpId="0"/>
      <p:bldP spid="34" grpId="0"/>
      <p:bldP spid="3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457198" y="1889568"/>
            <a:ext cx="8220074" cy="4505562"/>
            <a:chOff x="457198" y="1889568"/>
            <a:chExt cx="8220074" cy="4505562"/>
          </a:xfrm>
        </p:grpSpPr>
        <p:grpSp>
          <p:nvGrpSpPr>
            <p:cNvPr id="4" name="Group 3"/>
            <p:cNvGrpSpPr/>
            <p:nvPr/>
          </p:nvGrpSpPr>
          <p:grpSpPr>
            <a:xfrm>
              <a:off x="914400" y="1889568"/>
              <a:ext cx="1886001" cy="1256722"/>
              <a:chOff x="3905250" y="2010052"/>
              <a:chExt cx="2162175" cy="1609448"/>
            </a:xfrm>
          </p:grpSpPr>
          <p:sp>
            <p:nvSpPr>
              <p:cNvPr id="5" name="Rounded Rectangle 4"/>
              <p:cNvSpPr/>
              <p:nvPr/>
            </p:nvSpPr>
            <p:spPr>
              <a:xfrm>
                <a:off x="3905250" y="2196342"/>
                <a:ext cx="2162175" cy="1423158"/>
              </a:xfrm>
              <a:prstGeom prst="roundRect">
                <a:avLst/>
              </a:prstGeom>
              <a:blipFill dpi="0" rotWithShape="1">
                <a:blip r:embed="rId2" cstate="print">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036269" y="2010052"/>
                <a:ext cx="1700111" cy="1576891"/>
              </a:xfrm>
              <a:prstGeom prst="rect">
                <a:avLst/>
              </a:prstGeom>
            </p:spPr>
          </p:pic>
        </p:grpSp>
        <p:sp>
          <p:nvSpPr>
            <p:cNvPr id="7" name="Rounded Rectangle 6"/>
            <p:cNvSpPr/>
            <p:nvPr/>
          </p:nvSpPr>
          <p:spPr>
            <a:xfrm>
              <a:off x="6189784" y="2035031"/>
              <a:ext cx="1886001" cy="1111260"/>
            </a:xfrm>
            <a:prstGeom prst="roundRect">
              <a:avLst/>
            </a:prstGeom>
            <a:solidFill>
              <a:srgbClr val="4038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8" name="Rounded Rectangle 7"/>
            <p:cNvSpPr/>
            <p:nvPr/>
          </p:nvSpPr>
          <p:spPr>
            <a:xfrm>
              <a:off x="3596885" y="2035031"/>
              <a:ext cx="1886001" cy="1111260"/>
            </a:xfrm>
            <a:prstGeom prst="roundRect">
              <a:avLst/>
            </a:prstGeom>
            <a:solidFill>
              <a:srgbClr val="2F2B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9" name="Picture 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3845985">
              <a:off x="4244805" y="1646219"/>
              <a:ext cx="590160" cy="1724730"/>
            </a:xfrm>
            <a:prstGeom prst="rect">
              <a:avLst/>
            </a:prstGeom>
          </p:spPr>
        </p:pic>
        <p:pic>
          <p:nvPicPr>
            <p:cNvPr id="10" name="Picture 9"/>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908915" y="2077110"/>
              <a:ext cx="325024" cy="287717"/>
            </a:xfrm>
            <a:prstGeom prst="rect">
              <a:avLst/>
            </a:prstGeom>
          </p:spPr>
        </p:pic>
        <p:pic>
          <p:nvPicPr>
            <p:cNvPr id="11" name="Picture 10"/>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rot="7593320">
              <a:off x="5104058" y="2849167"/>
              <a:ext cx="120339" cy="132934"/>
            </a:xfrm>
            <a:prstGeom prst="rect">
              <a:avLst/>
            </a:prstGeom>
          </p:spPr>
        </p:pic>
        <p:pic>
          <p:nvPicPr>
            <p:cNvPr id="12" name="Picture 11"/>
            <p:cNvPicPr>
              <a:picLocks noChangeAspect="1"/>
            </p:cNvPicPr>
            <p:nvPr/>
          </p:nvPicPr>
          <p:blipFill rotWithShape="1">
            <a:blip r:embed="rId7" cstate="print">
              <a:extLst>
                <a:ext uri="{28A0092B-C50C-407E-A947-70E740481C1C}">
                  <a14:useLocalDpi xmlns:a14="http://schemas.microsoft.com/office/drawing/2010/main" val="0"/>
                </a:ext>
              </a:extLst>
            </a:blip>
            <a:srcRect/>
            <a:stretch/>
          </p:blipFill>
          <p:spPr>
            <a:xfrm>
              <a:off x="6418103" y="2287817"/>
              <a:ext cx="1487687" cy="853438"/>
            </a:xfrm>
            <a:prstGeom prst="rect">
              <a:avLst/>
            </a:prstGeom>
          </p:spPr>
        </p:pic>
        <p:pic>
          <p:nvPicPr>
            <p:cNvPr id="13" name="Picture 12"/>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rot="19568501">
              <a:off x="6457108" y="2539925"/>
              <a:ext cx="76824" cy="464765"/>
            </a:xfrm>
            <a:prstGeom prst="rect">
              <a:avLst/>
            </a:prstGeom>
          </p:spPr>
        </p:pic>
        <p:sp>
          <p:nvSpPr>
            <p:cNvPr id="14" name="Rounded Rectangle 13"/>
            <p:cNvSpPr/>
            <p:nvPr/>
          </p:nvSpPr>
          <p:spPr>
            <a:xfrm>
              <a:off x="914400" y="3982090"/>
              <a:ext cx="1886001" cy="1111260"/>
            </a:xfrm>
            <a:prstGeom prst="roundRect">
              <a:avLst/>
            </a:prstGeom>
            <a:solidFill>
              <a:srgbClr val="EEC15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5" name="Rounded Rectangle 14"/>
            <p:cNvSpPr/>
            <p:nvPr/>
          </p:nvSpPr>
          <p:spPr>
            <a:xfrm>
              <a:off x="3596885" y="3982090"/>
              <a:ext cx="1886001" cy="1111260"/>
            </a:xfrm>
            <a:prstGeom prst="roundRect">
              <a:avLst/>
            </a:prstGeom>
            <a:blipFill>
              <a:blip r:embed="rId9" cstate="print">
                <a:extLst>
                  <a:ext uri="{28A0092B-C50C-407E-A947-70E740481C1C}">
                    <a14:useLocalDpi xmlns:a14="http://schemas.microsoft.com/office/drawing/2010/main" val="0"/>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6" name="Rounded Rectangle 15"/>
            <p:cNvSpPr/>
            <p:nvPr/>
          </p:nvSpPr>
          <p:spPr>
            <a:xfrm>
              <a:off x="6189782" y="3982090"/>
              <a:ext cx="1886001" cy="1111260"/>
            </a:xfrm>
            <a:prstGeom prst="roundRect">
              <a:avLst/>
            </a:prstGeom>
            <a:solidFill>
              <a:srgbClr val="2F2B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17" name="Picture 16"/>
            <p:cNvPicPr>
              <a:picLocks noChangeAspect="1"/>
            </p:cNvPicPr>
            <p:nvPr/>
          </p:nvPicPr>
          <p:blipFill rotWithShape="1">
            <a:blip r:embed="rId10" cstate="print">
              <a:extLst>
                <a:ext uri="{28A0092B-C50C-407E-A947-70E740481C1C}">
                  <a14:useLocalDpi xmlns:a14="http://schemas.microsoft.com/office/drawing/2010/main" val="0"/>
                </a:ext>
              </a:extLst>
            </a:blip>
            <a:srcRect/>
            <a:stretch/>
          </p:blipFill>
          <p:spPr>
            <a:xfrm>
              <a:off x="7120212" y="4479661"/>
              <a:ext cx="875259" cy="620689"/>
            </a:xfrm>
            <a:prstGeom prst="rect">
              <a:avLst/>
            </a:prstGeom>
          </p:spPr>
        </p:pic>
        <p:pic>
          <p:nvPicPr>
            <p:cNvPr id="18" name="Picture 17"/>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6433689" y="4065309"/>
              <a:ext cx="730247" cy="647681"/>
            </a:xfrm>
            <a:prstGeom prst="rect">
              <a:avLst/>
            </a:prstGeom>
          </p:spPr>
        </p:pic>
        <p:pic>
          <p:nvPicPr>
            <p:cNvPr id="19" name="Picture 18"/>
            <p:cNvPicPr>
              <a:picLocks noChangeAspect="1"/>
            </p:cNvPicPr>
            <p:nvPr/>
          </p:nvPicPr>
          <p:blipFill rotWithShape="1">
            <a:blip r:embed="rId12" cstate="print">
              <a:extLst>
                <a:ext uri="{28A0092B-C50C-407E-A947-70E740481C1C}">
                  <a14:useLocalDpi xmlns:a14="http://schemas.microsoft.com/office/drawing/2010/main" val="0"/>
                </a:ext>
              </a:extLst>
            </a:blip>
            <a:srcRect/>
            <a:stretch/>
          </p:blipFill>
          <p:spPr>
            <a:xfrm>
              <a:off x="3723297" y="4072364"/>
              <a:ext cx="1321870" cy="1811090"/>
            </a:xfrm>
            <a:prstGeom prst="rect">
              <a:avLst/>
            </a:prstGeom>
          </p:spPr>
        </p:pic>
        <p:pic>
          <p:nvPicPr>
            <p:cNvPr id="20" name="Picture 19"/>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1045418" y="4031133"/>
              <a:ext cx="1585837" cy="1032630"/>
            </a:xfrm>
            <a:prstGeom prst="rect">
              <a:avLst/>
            </a:prstGeom>
          </p:spPr>
        </p:pic>
        <p:sp>
          <p:nvSpPr>
            <p:cNvPr id="21" name="Rectangle 20"/>
            <p:cNvSpPr/>
            <p:nvPr/>
          </p:nvSpPr>
          <p:spPr>
            <a:xfrm>
              <a:off x="457198" y="5093349"/>
              <a:ext cx="8220074" cy="126162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Rectangle 21"/>
            <p:cNvSpPr/>
            <p:nvPr/>
          </p:nvSpPr>
          <p:spPr>
            <a:xfrm>
              <a:off x="722044" y="3197864"/>
              <a:ext cx="2269675" cy="738664"/>
            </a:xfrm>
            <a:prstGeom prst="rect">
              <a:avLst/>
            </a:prstGeom>
          </p:spPr>
          <p:txBody>
            <a:bodyPr wrap="square" lIns="0" tIns="0" rIns="0" bIns="0">
              <a:spAutoFit/>
            </a:bodyPr>
            <a:lstStyle/>
            <a:p>
              <a:pPr algn="ctr"/>
              <a:r>
                <a:rPr lang="en-GB" sz="1600" dirty="0">
                  <a:latin typeface="Twinkl" pitchFamily="2" charset="0"/>
                </a:rPr>
                <a:t>The astronauts left an American flag on the Moon.</a:t>
              </a:r>
            </a:p>
          </p:txBody>
        </p:sp>
        <p:sp>
          <p:nvSpPr>
            <p:cNvPr id="23" name="Rectangle 22"/>
            <p:cNvSpPr/>
            <p:nvPr/>
          </p:nvSpPr>
          <p:spPr>
            <a:xfrm>
              <a:off x="3550126" y="3223123"/>
              <a:ext cx="1967573" cy="738664"/>
            </a:xfrm>
            <a:prstGeom prst="rect">
              <a:avLst/>
            </a:prstGeom>
          </p:spPr>
          <p:txBody>
            <a:bodyPr wrap="square" lIns="0" tIns="0" rIns="0" bIns="0">
              <a:spAutoFit/>
            </a:bodyPr>
            <a:lstStyle/>
            <a:p>
              <a:pPr algn="ctr"/>
              <a:r>
                <a:rPr lang="en-GB" sz="1600" dirty="0">
                  <a:latin typeface="Twinkl" pitchFamily="2" charset="0"/>
                </a:rPr>
                <a:t>Apollo 11 travelled for three days (76 hours) to get to the Moon.</a:t>
              </a:r>
            </a:p>
          </p:txBody>
        </p:sp>
        <p:sp>
          <p:nvSpPr>
            <p:cNvPr id="24" name="Rectangle 23"/>
            <p:cNvSpPr/>
            <p:nvPr/>
          </p:nvSpPr>
          <p:spPr>
            <a:xfrm>
              <a:off x="5901639" y="3197282"/>
              <a:ext cx="2520614" cy="738664"/>
            </a:xfrm>
            <a:prstGeom prst="rect">
              <a:avLst/>
            </a:prstGeom>
          </p:spPr>
          <p:txBody>
            <a:bodyPr wrap="square" lIns="0" tIns="0" rIns="0" bIns="0">
              <a:spAutoFit/>
            </a:bodyPr>
            <a:lstStyle/>
            <a:p>
              <a:pPr algn="ctr"/>
              <a:r>
                <a:rPr lang="en-GB" sz="1600" dirty="0">
                  <a:latin typeface="Twinkl" pitchFamily="2" charset="0"/>
                </a:rPr>
                <a:t>Apollo 11 took off from The Kennedy Space </a:t>
              </a:r>
              <a:r>
                <a:rPr lang="en-GB" sz="1600" dirty="0" err="1">
                  <a:latin typeface="Twinkl" pitchFamily="2" charset="0"/>
                </a:rPr>
                <a:t>Center</a:t>
              </a:r>
              <a:r>
                <a:rPr lang="en-GB" sz="1600" dirty="0">
                  <a:latin typeface="Twinkl" pitchFamily="2" charset="0"/>
                </a:rPr>
                <a:t> in Florida, America.</a:t>
              </a:r>
            </a:p>
          </p:txBody>
        </p:sp>
        <p:sp>
          <p:nvSpPr>
            <p:cNvPr id="25" name="Rectangle 24"/>
            <p:cNvSpPr/>
            <p:nvPr/>
          </p:nvSpPr>
          <p:spPr>
            <a:xfrm>
              <a:off x="645844" y="5164024"/>
              <a:ext cx="2384983" cy="1231106"/>
            </a:xfrm>
            <a:prstGeom prst="rect">
              <a:avLst/>
            </a:prstGeom>
          </p:spPr>
          <p:txBody>
            <a:bodyPr wrap="square" lIns="0" tIns="0" rIns="0" bIns="0">
              <a:spAutoFit/>
            </a:bodyPr>
            <a:lstStyle/>
            <a:p>
              <a:pPr algn="ctr"/>
              <a:r>
                <a:rPr lang="en-GB" sz="1600" dirty="0">
                  <a:latin typeface="Twinkl" pitchFamily="2" charset="0"/>
                </a:rPr>
                <a:t>Everyone wanted to read about the Moon landing in the newspaper the next day. It was such a historic event.</a:t>
              </a:r>
            </a:p>
          </p:txBody>
        </p:sp>
        <p:sp>
          <p:nvSpPr>
            <p:cNvPr id="26" name="Rectangle 25"/>
            <p:cNvSpPr/>
            <p:nvPr/>
          </p:nvSpPr>
          <p:spPr>
            <a:xfrm>
              <a:off x="3353746" y="5168820"/>
              <a:ext cx="2360332" cy="984885"/>
            </a:xfrm>
            <a:prstGeom prst="rect">
              <a:avLst/>
            </a:prstGeom>
          </p:spPr>
          <p:txBody>
            <a:bodyPr wrap="square" lIns="0" tIns="0" rIns="0" bIns="0">
              <a:spAutoFit/>
            </a:bodyPr>
            <a:lstStyle/>
            <a:p>
              <a:pPr algn="ctr"/>
              <a:r>
                <a:rPr lang="en-GB" sz="1600" dirty="0">
                  <a:latin typeface="Twinkl" pitchFamily="2" charset="0"/>
                </a:rPr>
                <a:t>Neil Armstrong stepped onto the Moon to become the first man ever to walk on its surface.</a:t>
              </a:r>
            </a:p>
          </p:txBody>
        </p:sp>
        <p:sp>
          <p:nvSpPr>
            <p:cNvPr id="27" name="Rectangle 26"/>
            <p:cNvSpPr/>
            <p:nvPr/>
          </p:nvSpPr>
          <p:spPr>
            <a:xfrm>
              <a:off x="6092616" y="5196447"/>
              <a:ext cx="2090187" cy="738664"/>
            </a:xfrm>
            <a:prstGeom prst="rect">
              <a:avLst/>
            </a:prstGeom>
          </p:spPr>
          <p:txBody>
            <a:bodyPr wrap="square" lIns="0" tIns="0" rIns="0" bIns="0">
              <a:spAutoFit/>
            </a:bodyPr>
            <a:lstStyle/>
            <a:p>
              <a:pPr algn="ctr"/>
              <a:r>
                <a:rPr lang="en-GB" sz="1600" dirty="0">
                  <a:latin typeface="Twinkl" pitchFamily="2" charset="0"/>
                </a:rPr>
                <a:t>The Eagle (lunar module) landed on the Moon’s surface.</a:t>
              </a:r>
            </a:p>
          </p:txBody>
        </p:sp>
      </p:grpSp>
      <p:grpSp>
        <p:nvGrpSpPr>
          <p:cNvPr id="111" name="Group 110"/>
          <p:cNvGrpSpPr/>
          <p:nvPr/>
        </p:nvGrpSpPr>
        <p:grpSpPr>
          <a:xfrm>
            <a:off x="612090" y="2035031"/>
            <a:ext cx="2520614" cy="1900915"/>
            <a:chOff x="5901639" y="2035031"/>
            <a:chExt cx="2520614" cy="1900915"/>
          </a:xfrm>
        </p:grpSpPr>
        <p:sp>
          <p:nvSpPr>
            <p:cNvPr id="112" name="Rounded Rectangle 111"/>
            <p:cNvSpPr/>
            <p:nvPr/>
          </p:nvSpPr>
          <p:spPr>
            <a:xfrm>
              <a:off x="6189784" y="2035031"/>
              <a:ext cx="1886001" cy="1111260"/>
            </a:xfrm>
            <a:prstGeom prst="roundRect">
              <a:avLst/>
            </a:prstGeom>
            <a:solidFill>
              <a:srgbClr val="4038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113" name="Picture 112"/>
            <p:cNvPicPr>
              <a:picLocks noChangeAspect="1"/>
            </p:cNvPicPr>
            <p:nvPr/>
          </p:nvPicPr>
          <p:blipFill rotWithShape="1">
            <a:blip r:embed="rId7" cstate="print">
              <a:extLst>
                <a:ext uri="{28A0092B-C50C-407E-A947-70E740481C1C}">
                  <a14:useLocalDpi xmlns:a14="http://schemas.microsoft.com/office/drawing/2010/main" val="0"/>
                </a:ext>
              </a:extLst>
            </a:blip>
            <a:srcRect/>
            <a:stretch/>
          </p:blipFill>
          <p:spPr>
            <a:xfrm>
              <a:off x="6418103" y="2293012"/>
              <a:ext cx="1487687" cy="853438"/>
            </a:xfrm>
            <a:prstGeom prst="rect">
              <a:avLst/>
            </a:prstGeom>
          </p:spPr>
        </p:pic>
        <p:pic>
          <p:nvPicPr>
            <p:cNvPr id="114" name="Picture 113"/>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rot="19568501">
              <a:off x="6473030" y="2533752"/>
              <a:ext cx="76824" cy="464765"/>
            </a:xfrm>
            <a:prstGeom prst="rect">
              <a:avLst/>
            </a:prstGeom>
          </p:spPr>
        </p:pic>
        <p:sp>
          <p:nvSpPr>
            <p:cNvPr id="115" name="Rectangle 114"/>
            <p:cNvSpPr/>
            <p:nvPr/>
          </p:nvSpPr>
          <p:spPr>
            <a:xfrm>
              <a:off x="5901639" y="3197282"/>
              <a:ext cx="2520614" cy="738664"/>
            </a:xfrm>
            <a:prstGeom prst="rect">
              <a:avLst/>
            </a:prstGeom>
          </p:spPr>
          <p:txBody>
            <a:bodyPr wrap="square" lIns="0" tIns="0" rIns="0" bIns="0">
              <a:spAutoFit/>
            </a:bodyPr>
            <a:lstStyle/>
            <a:p>
              <a:pPr algn="ctr"/>
              <a:r>
                <a:rPr lang="en-GB" sz="1600" dirty="0">
                  <a:latin typeface="Twinkl" pitchFamily="2" charset="0"/>
                </a:rPr>
                <a:t>Apollo 11 took off from The Kennedy Space </a:t>
              </a:r>
              <a:r>
                <a:rPr lang="en-GB" sz="1600" dirty="0" err="1">
                  <a:latin typeface="Twinkl" pitchFamily="2" charset="0"/>
                </a:rPr>
                <a:t>Center</a:t>
              </a:r>
              <a:r>
                <a:rPr lang="en-GB" sz="1600" dirty="0">
                  <a:latin typeface="Twinkl" pitchFamily="2" charset="0"/>
                </a:rPr>
                <a:t> in Florida, America.</a:t>
              </a:r>
            </a:p>
          </p:txBody>
        </p:sp>
      </p:grpSp>
      <p:grpSp>
        <p:nvGrpSpPr>
          <p:cNvPr id="116" name="Group 115"/>
          <p:cNvGrpSpPr/>
          <p:nvPr/>
        </p:nvGrpSpPr>
        <p:grpSpPr>
          <a:xfrm>
            <a:off x="3401939" y="3949385"/>
            <a:ext cx="2269675" cy="2046960"/>
            <a:chOff x="722044" y="1889568"/>
            <a:chExt cx="2269675" cy="2046960"/>
          </a:xfrm>
        </p:grpSpPr>
        <p:grpSp>
          <p:nvGrpSpPr>
            <p:cNvPr id="117" name="Group 116"/>
            <p:cNvGrpSpPr/>
            <p:nvPr/>
          </p:nvGrpSpPr>
          <p:grpSpPr>
            <a:xfrm>
              <a:off x="914400" y="1889568"/>
              <a:ext cx="1886001" cy="1256723"/>
              <a:chOff x="3905250" y="2010051"/>
              <a:chExt cx="2162175" cy="1609449"/>
            </a:xfrm>
          </p:grpSpPr>
          <p:sp>
            <p:nvSpPr>
              <p:cNvPr id="119" name="Rounded Rectangle 118"/>
              <p:cNvSpPr/>
              <p:nvPr/>
            </p:nvSpPr>
            <p:spPr>
              <a:xfrm>
                <a:off x="3905250" y="2196342"/>
                <a:ext cx="2162175" cy="1423158"/>
              </a:xfrm>
              <a:prstGeom prst="roundRect">
                <a:avLst/>
              </a:prstGeom>
              <a:blipFill dpi="0" rotWithShape="1">
                <a:blip r:embed="rId2" cstate="print">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120" name="Picture 11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036269" y="2010051"/>
                <a:ext cx="1700111" cy="1576890"/>
              </a:xfrm>
              <a:prstGeom prst="rect">
                <a:avLst/>
              </a:prstGeom>
            </p:spPr>
          </p:pic>
        </p:grpSp>
        <p:sp>
          <p:nvSpPr>
            <p:cNvPr id="118" name="Rectangle 117"/>
            <p:cNvSpPr/>
            <p:nvPr/>
          </p:nvSpPr>
          <p:spPr>
            <a:xfrm>
              <a:off x="722044" y="3197864"/>
              <a:ext cx="2269675" cy="738664"/>
            </a:xfrm>
            <a:prstGeom prst="rect">
              <a:avLst/>
            </a:prstGeom>
          </p:spPr>
          <p:txBody>
            <a:bodyPr wrap="square" lIns="0" tIns="0" rIns="0" bIns="0">
              <a:spAutoFit/>
            </a:bodyPr>
            <a:lstStyle/>
            <a:p>
              <a:pPr algn="ctr"/>
              <a:r>
                <a:rPr lang="en-GB" sz="1600" dirty="0">
                  <a:latin typeface="Twinkl" pitchFamily="2" charset="0"/>
                </a:rPr>
                <a:t>The astronauts left an American flag on the Moon.</a:t>
              </a:r>
            </a:p>
          </p:txBody>
        </p:sp>
      </p:grpSp>
      <p:grpSp>
        <p:nvGrpSpPr>
          <p:cNvPr id="121" name="Group 120"/>
          <p:cNvGrpSpPr/>
          <p:nvPr/>
        </p:nvGrpSpPr>
        <p:grpSpPr>
          <a:xfrm>
            <a:off x="3550126" y="2035031"/>
            <a:ext cx="1967573" cy="1926756"/>
            <a:chOff x="3550126" y="2035031"/>
            <a:chExt cx="1967573" cy="1926756"/>
          </a:xfrm>
        </p:grpSpPr>
        <p:sp>
          <p:nvSpPr>
            <p:cNvPr id="122" name="Rounded Rectangle 121"/>
            <p:cNvSpPr/>
            <p:nvPr/>
          </p:nvSpPr>
          <p:spPr>
            <a:xfrm>
              <a:off x="3596885" y="2035031"/>
              <a:ext cx="1886001" cy="1111260"/>
            </a:xfrm>
            <a:prstGeom prst="roundRect">
              <a:avLst/>
            </a:prstGeom>
            <a:solidFill>
              <a:srgbClr val="2F2B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123" name="Picture 12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3845985">
              <a:off x="4244805" y="1646219"/>
              <a:ext cx="590160" cy="1724730"/>
            </a:xfrm>
            <a:prstGeom prst="rect">
              <a:avLst/>
            </a:prstGeom>
          </p:spPr>
        </p:pic>
        <p:pic>
          <p:nvPicPr>
            <p:cNvPr id="124" name="Picture 123"/>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908915" y="2077110"/>
              <a:ext cx="325024" cy="287717"/>
            </a:xfrm>
            <a:prstGeom prst="rect">
              <a:avLst/>
            </a:prstGeom>
          </p:spPr>
        </p:pic>
        <p:pic>
          <p:nvPicPr>
            <p:cNvPr id="125" name="Picture 124"/>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rot="7593320">
              <a:off x="5104058" y="2849167"/>
              <a:ext cx="120339" cy="132934"/>
            </a:xfrm>
            <a:prstGeom prst="rect">
              <a:avLst/>
            </a:prstGeom>
          </p:spPr>
        </p:pic>
        <p:sp>
          <p:nvSpPr>
            <p:cNvPr id="126" name="Rectangle 125"/>
            <p:cNvSpPr/>
            <p:nvPr/>
          </p:nvSpPr>
          <p:spPr>
            <a:xfrm>
              <a:off x="3550126" y="3223123"/>
              <a:ext cx="1967573" cy="738664"/>
            </a:xfrm>
            <a:prstGeom prst="rect">
              <a:avLst/>
            </a:prstGeom>
          </p:spPr>
          <p:txBody>
            <a:bodyPr wrap="square" lIns="0" tIns="0" rIns="0" bIns="0">
              <a:spAutoFit/>
            </a:bodyPr>
            <a:lstStyle/>
            <a:p>
              <a:pPr algn="ctr"/>
              <a:r>
                <a:rPr lang="en-GB" sz="1600" dirty="0">
                  <a:latin typeface="Twinkl" pitchFamily="2" charset="0"/>
                </a:rPr>
                <a:t>Apollo 11 travelled for three days (76 hours) to get to the Moon.</a:t>
              </a:r>
            </a:p>
          </p:txBody>
        </p:sp>
      </p:grpSp>
      <p:grpSp>
        <p:nvGrpSpPr>
          <p:cNvPr id="127" name="Group 126"/>
          <p:cNvGrpSpPr/>
          <p:nvPr/>
        </p:nvGrpSpPr>
        <p:grpSpPr>
          <a:xfrm>
            <a:off x="5927720" y="3982090"/>
            <a:ext cx="2384983" cy="2413040"/>
            <a:chOff x="645844" y="3982090"/>
            <a:chExt cx="2384983" cy="2413040"/>
          </a:xfrm>
        </p:grpSpPr>
        <p:sp>
          <p:nvSpPr>
            <p:cNvPr id="128" name="Rounded Rectangle 127"/>
            <p:cNvSpPr/>
            <p:nvPr/>
          </p:nvSpPr>
          <p:spPr>
            <a:xfrm>
              <a:off x="914400" y="3982090"/>
              <a:ext cx="1886001" cy="1111260"/>
            </a:xfrm>
            <a:prstGeom prst="roundRect">
              <a:avLst/>
            </a:prstGeom>
            <a:solidFill>
              <a:srgbClr val="EEC15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129" name="Picture 128"/>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1045418" y="4031133"/>
              <a:ext cx="1585837" cy="1032630"/>
            </a:xfrm>
            <a:prstGeom prst="rect">
              <a:avLst/>
            </a:prstGeom>
          </p:spPr>
        </p:pic>
        <p:sp>
          <p:nvSpPr>
            <p:cNvPr id="130" name="Rectangle 129"/>
            <p:cNvSpPr/>
            <p:nvPr/>
          </p:nvSpPr>
          <p:spPr>
            <a:xfrm>
              <a:off x="645844" y="5164024"/>
              <a:ext cx="2384983" cy="1231106"/>
            </a:xfrm>
            <a:prstGeom prst="rect">
              <a:avLst/>
            </a:prstGeom>
          </p:spPr>
          <p:txBody>
            <a:bodyPr wrap="square" lIns="0" tIns="0" rIns="0" bIns="0">
              <a:spAutoFit/>
            </a:bodyPr>
            <a:lstStyle/>
            <a:p>
              <a:pPr algn="ctr"/>
              <a:r>
                <a:rPr lang="en-GB" sz="1600" dirty="0">
                  <a:latin typeface="Twinkl" pitchFamily="2" charset="0"/>
                </a:rPr>
                <a:t>Everyone wanted to read about the Moon landing in the newspaper the next day. It was such a historic event.</a:t>
              </a:r>
            </a:p>
          </p:txBody>
        </p:sp>
      </p:grpSp>
      <p:grpSp>
        <p:nvGrpSpPr>
          <p:cNvPr id="131" name="Group 130"/>
          <p:cNvGrpSpPr/>
          <p:nvPr/>
        </p:nvGrpSpPr>
        <p:grpSpPr>
          <a:xfrm>
            <a:off x="663069" y="3982090"/>
            <a:ext cx="2360332" cy="2171615"/>
            <a:chOff x="3353746" y="3982090"/>
            <a:chExt cx="2360332" cy="2171615"/>
          </a:xfrm>
        </p:grpSpPr>
        <p:sp>
          <p:nvSpPr>
            <p:cNvPr id="132" name="Rounded Rectangle 131"/>
            <p:cNvSpPr/>
            <p:nvPr/>
          </p:nvSpPr>
          <p:spPr>
            <a:xfrm>
              <a:off x="3596885" y="3982090"/>
              <a:ext cx="1886001" cy="1111260"/>
            </a:xfrm>
            <a:prstGeom prst="roundRect">
              <a:avLst/>
            </a:prstGeom>
            <a:blipFill>
              <a:blip r:embed="rId9" cstate="print">
                <a:extLst>
                  <a:ext uri="{28A0092B-C50C-407E-A947-70E740481C1C}">
                    <a14:useLocalDpi xmlns:a14="http://schemas.microsoft.com/office/drawing/2010/main" val="0"/>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133" name="Picture 132"/>
            <p:cNvPicPr>
              <a:picLocks noChangeAspect="1"/>
            </p:cNvPicPr>
            <p:nvPr/>
          </p:nvPicPr>
          <p:blipFill rotWithShape="1">
            <a:blip r:embed="rId14" cstate="print">
              <a:extLst>
                <a:ext uri="{28A0092B-C50C-407E-A947-70E740481C1C}">
                  <a14:useLocalDpi xmlns:a14="http://schemas.microsoft.com/office/drawing/2010/main" val="0"/>
                </a:ext>
              </a:extLst>
            </a:blip>
            <a:srcRect/>
            <a:stretch/>
          </p:blipFill>
          <p:spPr>
            <a:xfrm>
              <a:off x="3723297" y="4072364"/>
              <a:ext cx="1321870" cy="1020986"/>
            </a:xfrm>
            <a:prstGeom prst="rect">
              <a:avLst/>
            </a:prstGeom>
          </p:spPr>
        </p:pic>
        <p:sp>
          <p:nvSpPr>
            <p:cNvPr id="134" name="Rectangle 133"/>
            <p:cNvSpPr/>
            <p:nvPr/>
          </p:nvSpPr>
          <p:spPr>
            <a:xfrm>
              <a:off x="3353746" y="5168820"/>
              <a:ext cx="2360332" cy="984885"/>
            </a:xfrm>
            <a:prstGeom prst="rect">
              <a:avLst/>
            </a:prstGeom>
          </p:spPr>
          <p:txBody>
            <a:bodyPr wrap="square" lIns="0" tIns="0" rIns="0" bIns="0">
              <a:spAutoFit/>
            </a:bodyPr>
            <a:lstStyle/>
            <a:p>
              <a:pPr algn="ctr"/>
              <a:r>
                <a:rPr lang="en-GB" sz="1600" dirty="0">
                  <a:latin typeface="Twinkl" pitchFamily="2" charset="0"/>
                </a:rPr>
                <a:t>Neil Armstrong stepped onto the Moon to become the first man ever to walk on its surface.</a:t>
              </a:r>
            </a:p>
          </p:txBody>
        </p:sp>
      </p:grpSp>
      <p:grpSp>
        <p:nvGrpSpPr>
          <p:cNvPr id="135" name="Group 134"/>
          <p:cNvGrpSpPr/>
          <p:nvPr/>
        </p:nvGrpSpPr>
        <p:grpSpPr>
          <a:xfrm>
            <a:off x="6092616" y="2035031"/>
            <a:ext cx="2090187" cy="1953021"/>
            <a:chOff x="6092616" y="3982090"/>
            <a:chExt cx="2090187" cy="1953021"/>
          </a:xfrm>
        </p:grpSpPr>
        <p:sp>
          <p:nvSpPr>
            <p:cNvPr id="136" name="Rounded Rectangle 135"/>
            <p:cNvSpPr/>
            <p:nvPr/>
          </p:nvSpPr>
          <p:spPr>
            <a:xfrm>
              <a:off x="6189782" y="3982090"/>
              <a:ext cx="1886001" cy="1111260"/>
            </a:xfrm>
            <a:prstGeom prst="roundRect">
              <a:avLst/>
            </a:prstGeom>
            <a:solidFill>
              <a:srgbClr val="2F2B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137" name="Picture 136"/>
            <p:cNvPicPr>
              <a:picLocks noChangeAspect="1"/>
            </p:cNvPicPr>
            <p:nvPr/>
          </p:nvPicPr>
          <p:blipFill rotWithShape="1">
            <a:blip r:embed="rId10" cstate="print">
              <a:extLst>
                <a:ext uri="{28A0092B-C50C-407E-A947-70E740481C1C}">
                  <a14:useLocalDpi xmlns:a14="http://schemas.microsoft.com/office/drawing/2010/main" val="0"/>
                </a:ext>
              </a:extLst>
            </a:blip>
            <a:srcRect/>
            <a:stretch/>
          </p:blipFill>
          <p:spPr>
            <a:xfrm>
              <a:off x="7120212" y="4479661"/>
              <a:ext cx="875259" cy="620689"/>
            </a:xfrm>
            <a:prstGeom prst="rect">
              <a:avLst/>
            </a:prstGeom>
          </p:spPr>
        </p:pic>
        <p:pic>
          <p:nvPicPr>
            <p:cNvPr id="138" name="Picture 137"/>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6433689" y="4065309"/>
              <a:ext cx="730247" cy="647681"/>
            </a:xfrm>
            <a:prstGeom prst="rect">
              <a:avLst/>
            </a:prstGeom>
          </p:spPr>
        </p:pic>
        <p:sp>
          <p:nvSpPr>
            <p:cNvPr id="139" name="Rectangle 138"/>
            <p:cNvSpPr/>
            <p:nvPr/>
          </p:nvSpPr>
          <p:spPr>
            <a:xfrm>
              <a:off x="6092616" y="5196447"/>
              <a:ext cx="2090187" cy="738664"/>
            </a:xfrm>
            <a:prstGeom prst="rect">
              <a:avLst/>
            </a:prstGeom>
          </p:spPr>
          <p:txBody>
            <a:bodyPr wrap="square" lIns="0" tIns="0" rIns="0" bIns="0">
              <a:spAutoFit/>
            </a:bodyPr>
            <a:lstStyle/>
            <a:p>
              <a:pPr algn="ctr"/>
              <a:r>
                <a:rPr lang="en-GB" sz="1600" dirty="0">
                  <a:latin typeface="Twinkl" pitchFamily="2" charset="0"/>
                </a:rPr>
                <a:t>The Eagle (lunar module) landed on the Moon’s surface.</a:t>
              </a:r>
            </a:p>
          </p:txBody>
        </p:sp>
      </p:grpSp>
      <p:sp>
        <p:nvSpPr>
          <p:cNvPr id="140" name="Right Arrow 139"/>
          <p:cNvSpPr/>
          <p:nvPr/>
        </p:nvSpPr>
        <p:spPr>
          <a:xfrm>
            <a:off x="2991719" y="2532602"/>
            <a:ext cx="471060" cy="233329"/>
          </a:xfrm>
          <a:prstGeom prst="rightArrow">
            <a:avLst/>
          </a:prstGeom>
          <a:solidFill>
            <a:srgbClr val="F0821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2" name="Right Arrow 141"/>
          <p:cNvSpPr/>
          <p:nvPr/>
        </p:nvSpPr>
        <p:spPr>
          <a:xfrm>
            <a:off x="5589022" y="2542753"/>
            <a:ext cx="471060" cy="233329"/>
          </a:xfrm>
          <a:prstGeom prst="rightArrow">
            <a:avLst/>
          </a:prstGeom>
          <a:solidFill>
            <a:srgbClr val="F0821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3" name="Right Arrow 142"/>
          <p:cNvSpPr/>
          <p:nvPr/>
        </p:nvSpPr>
        <p:spPr>
          <a:xfrm>
            <a:off x="2958684" y="4448522"/>
            <a:ext cx="471060" cy="233329"/>
          </a:xfrm>
          <a:prstGeom prst="rightArrow">
            <a:avLst/>
          </a:prstGeom>
          <a:solidFill>
            <a:srgbClr val="F0821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4" name="Right Arrow 143"/>
          <p:cNvSpPr/>
          <p:nvPr/>
        </p:nvSpPr>
        <p:spPr>
          <a:xfrm>
            <a:off x="5555987" y="4458673"/>
            <a:ext cx="471060" cy="233329"/>
          </a:xfrm>
          <a:prstGeom prst="rightArrow">
            <a:avLst/>
          </a:prstGeom>
          <a:solidFill>
            <a:srgbClr val="F0821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5" name="Rectangle 144"/>
          <p:cNvSpPr/>
          <p:nvPr/>
        </p:nvSpPr>
        <p:spPr>
          <a:xfrm>
            <a:off x="755650" y="1297286"/>
            <a:ext cx="7632700" cy="276999"/>
          </a:xfrm>
          <a:prstGeom prst="rect">
            <a:avLst/>
          </a:prstGeom>
        </p:spPr>
        <p:txBody>
          <a:bodyPr wrap="square" lIns="0" tIns="0" rIns="0" bIns="0">
            <a:spAutoFit/>
          </a:bodyPr>
          <a:lstStyle/>
          <a:p>
            <a:pPr algn="ctr"/>
            <a:r>
              <a:rPr lang="en-GB" dirty="0">
                <a:latin typeface="Twinkl" pitchFamily="2" charset="0"/>
              </a:rPr>
              <a:t>Put these events from the Apollo 11 mission in the correct order.</a:t>
            </a:r>
            <a:endParaRPr lang="en-US" altLang="en-US" dirty="0">
              <a:latin typeface="Twinkl" pitchFamily="2" charset="0"/>
            </a:endParaRPr>
          </a:p>
        </p:txBody>
      </p:sp>
      <p:sp>
        <p:nvSpPr>
          <p:cNvPr id="147" name="Title 1"/>
          <p:cNvSpPr>
            <a:spLocks noGrp="1"/>
          </p:cNvSpPr>
          <p:nvPr>
            <p:ph type="title"/>
          </p:nvPr>
        </p:nvSpPr>
        <p:spPr>
          <a:xfrm>
            <a:off x="457198" y="478895"/>
            <a:ext cx="8220075" cy="994306"/>
          </a:xfrm>
        </p:spPr>
        <p:txBody>
          <a:bodyPr/>
          <a:lstStyle/>
          <a:p>
            <a:r>
              <a:rPr lang="en-GB" dirty="0">
                <a:solidFill>
                  <a:srgbClr val="00A7E7"/>
                </a:solidFill>
              </a:rPr>
              <a:t>Putting the Events in Order</a:t>
            </a:r>
          </a:p>
        </p:txBody>
      </p:sp>
      <p:sp>
        <p:nvSpPr>
          <p:cNvPr id="148" name="Rectangle 147"/>
          <p:cNvSpPr/>
          <p:nvPr/>
        </p:nvSpPr>
        <p:spPr>
          <a:xfrm>
            <a:off x="789553" y="1640244"/>
            <a:ext cx="7632700" cy="276999"/>
          </a:xfrm>
          <a:prstGeom prst="rect">
            <a:avLst/>
          </a:prstGeom>
        </p:spPr>
        <p:txBody>
          <a:bodyPr wrap="square" lIns="0" tIns="0" rIns="0" bIns="0">
            <a:spAutoFit/>
          </a:bodyPr>
          <a:lstStyle/>
          <a:p>
            <a:pPr algn="ctr"/>
            <a:r>
              <a:rPr lang="en-GB" dirty="0">
                <a:latin typeface="Twinkl" pitchFamily="2" charset="0"/>
              </a:rPr>
              <a:t>Answers:</a:t>
            </a:r>
            <a:endParaRPr lang="en-US" altLang="en-US" dirty="0">
              <a:latin typeface="Twinkl" pitchFamily="2" charset="0"/>
            </a:endParaRPr>
          </a:p>
        </p:txBody>
      </p:sp>
    </p:spTree>
    <p:extLst>
      <p:ext uri="{BB962C8B-B14F-4D97-AF65-F5344CB8AC3E}">
        <p14:creationId xmlns:p14="http://schemas.microsoft.com/office/powerpoint/2010/main" val="23794695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48"/>
                                        </p:tgtEl>
                                        <p:attrNameLst>
                                          <p:attrName>style.visibility</p:attrName>
                                        </p:attrNameLst>
                                      </p:cBhvr>
                                      <p:to>
                                        <p:strVal val="visible"/>
                                      </p:to>
                                    </p:set>
                                    <p:animEffect transition="in" filter="fade">
                                      <p:cBhvr>
                                        <p:cTn id="7" dur="500"/>
                                        <p:tgtEl>
                                          <p:spTgt spid="148"/>
                                        </p:tgtEl>
                                      </p:cBhvr>
                                    </p:animEffect>
                                  </p:childTnLst>
                                </p:cTn>
                              </p:par>
                            </p:childTnLst>
                          </p:cTn>
                        </p:par>
                        <p:par>
                          <p:cTn id="8" fill="hold">
                            <p:stCondLst>
                              <p:cond delay="500"/>
                            </p:stCondLst>
                            <p:childTnLst>
                              <p:par>
                                <p:cTn id="9" presetID="10" presetClass="exit" presetSubtype="0" fill="hold" nodeType="afterEffect">
                                  <p:stCondLst>
                                    <p:cond delay="0"/>
                                  </p:stCondLst>
                                  <p:childTnLst>
                                    <p:animEffect transition="out" filter="fade">
                                      <p:cBhvr>
                                        <p:cTn id="10" dur="2000"/>
                                        <p:tgtEl>
                                          <p:spTgt spid="2"/>
                                        </p:tgtEl>
                                      </p:cBhvr>
                                    </p:animEffect>
                                    <p:set>
                                      <p:cBhvr>
                                        <p:cTn id="11" dur="1" fill="hold">
                                          <p:stCondLst>
                                            <p:cond delay="1999"/>
                                          </p:stCondLst>
                                        </p:cTn>
                                        <p:tgtEl>
                                          <p:spTgt spid="2"/>
                                        </p:tgtEl>
                                        <p:attrNameLst>
                                          <p:attrName>style.visibility</p:attrName>
                                        </p:attrNameLst>
                                      </p:cBhvr>
                                      <p:to>
                                        <p:strVal val="hidden"/>
                                      </p:to>
                                    </p:set>
                                  </p:childTnLst>
                                </p:cTn>
                              </p:par>
                              <p:par>
                                <p:cTn id="12" presetID="10" presetClass="entr" presetSubtype="0" fill="hold" nodeType="withEffect">
                                  <p:stCondLst>
                                    <p:cond delay="0"/>
                                  </p:stCondLst>
                                  <p:childTnLst>
                                    <p:set>
                                      <p:cBhvr>
                                        <p:cTn id="13" dur="1" fill="hold">
                                          <p:stCondLst>
                                            <p:cond delay="0"/>
                                          </p:stCondLst>
                                        </p:cTn>
                                        <p:tgtEl>
                                          <p:spTgt spid="111"/>
                                        </p:tgtEl>
                                        <p:attrNameLst>
                                          <p:attrName>style.visibility</p:attrName>
                                        </p:attrNameLst>
                                      </p:cBhvr>
                                      <p:to>
                                        <p:strVal val="visible"/>
                                      </p:to>
                                    </p:set>
                                    <p:animEffect transition="in" filter="fade">
                                      <p:cBhvr>
                                        <p:cTn id="14" dur="2000"/>
                                        <p:tgtEl>
                                          <p:spTgt spid="111"/>
                                        </p:tgtEl>
                                      </p:cBhvr>
                                    </p:animEffect>
                                  </p:childTnLst>
                                </p:cTn>
                              </p:par>
                              <p:par>
                                <p:cTn id="15" presetID="10" presetClass="entr" presetSubtype="0" fill="hold" nodeType="withEffect">
                                  <p:stCondLst>
                                    <p:cond delay="0"/>
                                  </p:stCondLst>
                                  <p:childTnLst>
                                    <p:set>
                                      <p:cBhvr>
                                        <p:cTn id="16" dur="1" fill="hold">
                                          <p:stCondLst>
                                            <p:cond delay="0"/>
                                          </p:stCondLst>
                                        </p:cTn>
                                        <p:tgtEl>
                                          <p:spTgt spid="116"/>
                                        </p:tgtEl>
                                        <p:attrNameLst>
                                          <p:attrName>style.visibility</p:attrName>
                                        </p:attrNameLst>
                                      </p:cBhvr>
                                      <p:to>
                                        <p:strVal val="visible"/>
                                      </p:to>
                                    </p:set>
                                    <p:animEffect transition="in" filter="fade">
                                      <p:cBhvr>
                                        <p:cTn id="17" dur="2000"/>
                                        <p:tgtEl>
                                          <p:spTgt spid="116"/>
                                        </p:tgtEl>
                                      </p:cBhvr>
                                    </p:animEffect>
                                  </p:childTnLst>
                                </p:cTn>
                              </p:par>
                              <p:par>
                                <p:cTn id="18" presetID="10" presetClass="entr" presetSubtype="0" fill="hold" nodeType="withEffect">
                                  <p:stCondLst>
                                    <p:cond delay="0"/>
                                  </p:stCondLst>
                                  <p:childTnLst>
                                    <p:set>
                                      <p:cBhvr>
                                        <p:cTn id="19" dur="1" fill="hold">
                                          <p:stCondLst>
                                            <p:cond delay="0"/>
                                          </p:stCondLst>
                                        </p:cTn>
                                        <p:tgtEl>
                                          <p:spTgt spid="121"/>
                                        </p:tgtEl>
                                        <p:attrNameLst>
                                          <p:attrName>style.visibility</p:attrName>
                                        </p:attrNameLst>
                                      </p:cBhvr>
                                      <p:to>
                                        <p:strVal val="visible"/>
                                      </p:to>
                                    </p:set>
                                    <p:animEffect transition="in" filter="fade">
                                      <p:cBhvr>
                                        <p:cTn id="20" dur="2000"/>
                                        <p:tgtEl>
                                          <p:spTgt spid="121"/>
                                        </p:tgtEl>
                                      </p:cBhvr>
                                    </p:animEffect>
                                  </p:childTnLst>
                                </p:cTn>
                              </p:par>
                              <p:par>
                                <p:cTn id="21" presetID="10" presetClass="entr" presetSubtype="0" fill="hold" nodeType="withEffect">
                                  <p:stCondLst>
                                    <p:cond delay="0"/>
                                  </p:stCondLst>
                                  <p:childTnLst>
                                    <p:set>
                                      <p:cBhvr>
                                        <p:cTn id="22" dur="1" fill="hold">
                                          <p:stCondLst>
                                            <p:cond delay="0"/>
                                          </p:stCondLst>
                                        </p:cTn>
                                        <p:tgtEl>
                                          <p:spTgt spid="127"/>
                                        </p:tgtEl>
                                        <p:attrNameLst>
                                          <p:attrName>style.visibility</p:attrName>
                                        </p:attrNameLst>
                                      </p:cBhvr>
                                      <p:to>
                                        <p:strVal val="visible"/>
                                      </p:to>
                                    </p:set>
                                    <p:animEffect transition="in" filter="fade">
                                      <p:cBhvr>
                                        <p:cTn id="23" dur="2000"/>
                                        <p:tgtEl>
                                          <p:spTgt spid="127"/>
                                        </p:tgtEl>
                                      </p:cBhvr>
                                    </p:animEffect>
                                  </p:childTnLst>
                                </p:cTn>
                              </p:par>
                              <p:par>
                                <p:cTn id="24" presetID="10" presetClass="entr" presetSubtype="0" fill="hold" nodeType="withEffect">
                                  <p:stCondLst>
                                    <p:cond delay="0"/>
                                  </p:stCondLst>
                                  <p:childTnLst>
                                    <p:set>
                                      <p:cBhvr>
                                        <p:cTn id="25" dur="1" fill="hold">
                                          <p:stCondLst>
                                            <p:cond delay="0"/>
                                          </p:stCondLst>
                                        </p:cTn>
                                        <p:tgtEl>
                                          <p:spTgt spid="131"/>
                                        </p:tgtEl>
                                        <p:attrNameLst>
                                          <p:attrName>style.visibility</p:attrName>
                                        </p:attrNameLst>
                                      </p:cBhvr>
                                      <p:to>
                                        <p:strVal val="visible"/>
                                      </p:to>
                                    </p:set>
                                    <p:animEffect transition="in" filter="fade">
                                      <p:cBhvr>
                                        <p:cTn id="26" dur="2000"/>
                                        <p:tgtEl>
                                          <p:spTgt spid="131"/>
                                        </p:tgtEl>
                                      </p:cBhvr>
                                    </p:animEffect>
                                  </p:childTnLst>
                                </p:cTn>
                              </p:par>
                              <p:par>
                                <p:cTn id="27" presetID="10" presetClass="entr" presetSubtype="0" fill="hold" nodeType="withEffect">
                                  <p:stCondLst>
                                    <p:cond delay="0"/>
                                  </p:stCondLst>
                                  <p:childTnLst>
                                    <p:set>
                                      <p:cBhvr>
                                        <p:cTn id="28" dur="1" fill="hold">
                                          <p:stCondLst>
                                            <p:cond delay="0"/>
                                          </p:stCondLst>
                                        </p:cTn>
                                        <p:tgtEl>
                                          <p:spTgt spid="135"/>
                                        </p:tgtEl>
                                        <p:attrNameLst>
                                          <p:attrName>style.visibility</p:attrName>
                                        </p:attrNameLst>
                                      </p:cBhvr>
                                      <p:to>
                                        <p:strVal val="visible"/>
                                      </p:to>
                                    </p:set>
                                    <p:animEffect transition="in" filter="fade">
                                      <p:cBhvr>
                                        <p:cTn id="29" dur="2000"/>
                                        <p:tgtEl>
                                          <p:spTgt spid="135"/>
                                        </p:tgtEl>
                                      </p:cBhvr>
                                    </p:animEffect>
                                  </p:childTnLst>
                                </p:cTn>
                              </p:par>
                            </p:childTnLst>
                          </p:cTn>
                        </p:par>
                        <p:par>
                          <p:cTn id="30" fill="hold">
                            <p:stCondLst>
                              <p:cond delay="2500"/>
                            </p:stCondLst>
                            <p:childTnLst>
                              <p:par>
                                <p:cTn id="31" presetID="10" presetClass="entr" presetSubtype="0" fill="hold" grpId="0" nodeType="afterEffect">
                                  <p:stCondLst>
                                    <p:cond delay="0"/>
                                  </p:stCondLst>
                                  <p:childTnLst>
                                    <p:set>
                                      <p:cBhvr>
                                        <p:cTn id="32" dur="1" fill="hold">
                                          <p:stCondLst>
                                            <p:cond delay="0"/>
                                          </p:stCondLst>
                                        </p:cTn>
                                        <p:tgtEl>
                                          <p:spTgt spid="140"/>
                                        </p:tgtEl>
                                        <p:attrNameLst>
                                          <p:attrName>style.visibility</p:attrName>
                                        </p:attrNameLst>
                                      </p:cBhvr>
                                      <p:to>
                                        <p:strVal val="visible"/>
                                      </p:to>
                                    </p:set>
                                    <p:animEffect transition="in" filter="fade">
                                      <p:cBhvr>
                                        <p:cTn id="33" dur="300"/>
                                        <p:tgtEl>
                                          <p:spTgt spid="140"/>
                                        </p:tgtEl>
                                      </p:cBhvr>
                                    </p:animEffect>
                                  </p:childTnLst>
                                </p:cTn>
                              </p:par>
                            </p:childTnLst>
                          </p:cTn>
                        </p:par>
                        <p:par>
                          <p:cTn id="34" fill="hold">
                            <p:stCondLst>
                              <p:cond delay="2800"/>
                            </p:stCondLst>
                            <p:childTnLst>
                              <p:par>
                                <p:cTn id="35" presetID="10" presetClass="entr" presetSubtype="0" fill="hold" grpId="0" nodeType="afterEffect">
                                  <p:stCondLst>
                                    <p:cond delay="0"/>
                                  </p:stCondLst>
                                  <p:childTnLst>
                                    <p:set>
                                      <p:cBhvr>
                                        <p:cTn id="36" dur="1" fill="hold">
                                          <p:stCondLst>
                                            <p:cond delay="0"/>
                                          </p:stCondLst>
                                        </p:cTn>
                                        <p:tgtEl>
                                          <p:spTgt spid="142"/>
                                        </p:tgtEl>
                                        <p:attrNameLst>
                                          <p:attrName>style.visibility</p:attrName>
                                        </p:attrNameLst>
                                      </p:cBhvr>
                                      <p:to>
                                        <p:strVal val="visible"/>
                                      </p:to>
                                    </p:set>
                                    <p:animEffect transition="in" filter="fade">
                                      <p:cBhvr>
                                        <p:cTn id="37" dur="300"/>
                                        <p:tgtEl>
                                          <p:spTgt spid="142"/>
                                        </p:tgtEl>
                                      </p:cBhvr>
                                    </p:animEffect>
                                  </p:childTnLst>
                                </p:cTn>
                              </p:par>
                            </p:childTnLst>
                          </p:cTn>
                        </p:par>
                        <p:par>
                          <p:cTn id="38" fill="hold">
                            <p:stCondLst>
                              <p:cond delay="3100"/>
                            </p:stCondLst>
                            <p:childTnLst>
                              <p:par>
                                <p:cTn id="39" presetID="10" presetClass="entr" presetSubtype="0" fill="hold" grpId="0" nodeType="afterEffect">
                                  <p:stCondLst>
                                    <p:cond delay="0"/>
                                  </p:stCondLst>
                                  <p:childTnLst>
                                    <p:set>
                                      <p:cBhvr>
                                        <p:cTn id="40" dur="1" fill="hold">
                                          <p:stCondLst>
                                            <p:cond delay="0"/>
                                          </p:stCondLst>
                                        </p:cTn>
                                        <p:tgtEl>
                                          <p:spTgt spid="143"/>
                                        </p:tgtEl>
                                        <p:attrNameLst>
                                          <p:attrName>style.visibility</p:attrName>
                                        </p:attrNameLst>
                                      </p:cBhvr>
                                      <p:to>
                                        <p:strVal val="visible"/>
                                      </p:to>
                                    </p:set>
                                    <p:animEffect transition="in" filter="fade">
                                      <p:cBhvr>
                                        <p:cTn id="41" dur="300"/>
                                        <p:tgtEl>
                                          <p:spTgt spid="143"/>
                                        </p:tgtEl>
                                      </p:cBhvr>
                                    </p:animEffect>
                                  </p:childTnLst>
                                </p:cTn>
                              </p:par>
                            </p:childTnLst>
                          </p:cTn>
                        </p:par>
                        <p:par>
                          <p:cTn id="42" fill="hold">
                            <p:stCondLst>
                              <p:cond delay="3400"/>
                            </p:stCondLst>
                            <p:childTnLst>
                              <p:par>
                                <p:cTn id="43" presetID="10" presetClass="entr" presetSubtype="0" fill="hold" grpId="0" nodeType="afterEffect">
                                  <p:stCondLst>
                                    <p:cond delay="0"/>
                                  </p:stCondLst>
                                  <p:childTnLst>
                                    <p:set>
                                      <p:cBhvr>
                                        <p:cTn id="44" dur="1" fill="hold">
                                          <p:stCondLst>
                                            <p:cond delay="0"/>
                                          </p:stCondLst>
                                        </p:cTn>
                                        <p:tgtEl>
                                          <p:spTgt spid="144"/>
                                        </p:tgtEl>
                                        <p:attrNameLst>
                                          <p:attrName>style.visibility</p:attrName>
                                        </p:attrNameLst>
                                      </p:cBhvr>
                                      <p:to>
                                        <p:strVal val="visible"/>
                                      </p:to>
                                    </p:set>
                                    <p:animEffect transition="in" filter="fade">
                                      <p:cBhvr>
                                        <p:cTn id="45" dur="300"/>
                                        <p:tgtEl>
                                          <p:spTgt spid="1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0" grpId="0" animBg="1"/>
      <p:bldP spid="142" grpId="0" animBg="1"/>
      <p:bldP spid="143" grpId="0" animBg="1"/>
      <p:bldP spid="144" grpId="0" animBg="1"/>
      <p:bldP spid="148"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p:cNvSpPr>
            <a:spLocks noGrp="1"/>
          </p:cNvSpPr>
          <p:nvPr>
            <p:ph type="title"/>
          </p:nvPr>
        </p:nvSpPr>
        <p:spPr>
          <a:xfrm>
            <a:off x="457198" y="478895"/>
            <a:ext cx="8220075" cy="994306"/>
          </a:xfrm>
        </p:spPr>
        <p:txBody>
          <a:bodyPr/>
          <a:lstStyle/>
          <a:p>
            <a:pPr algn="ctr"/>
            <a:r>
              <a:rPr lang="en-GB" sz="3200" b="0" dirty="0">
                <a:solidFill>
                  <a:srgbClr val="00A7E7"/>
                </a:solidFill>
              </a:rPr>
              <a:t>Using Linking Words: </a:t>
            </a:r>
            <a:r>
              <a:rPr lang="en-GB" sz="3200" dirty="0">
                <a:solidFill>
                  <a:srgbClr val="00A7E7"/>
                </a:solidFill>
              </a:rPr>
              <a:t>First, Then, Next</a:t>
            </a:r>
          </a:p>
        </p:txBody>
      </p:sp>
      <p:sp>
        <p:nvSpPr>
          <p:cNvPr id="6" name="Rectangle 5"/>
          <p:cNvSpPr/>
          <p:nvPr/>
        </p:nvSpPr>
        <p:spPr>
          <a:xfrm>
            <a:off x="755650" y="1334701"/>
            <a:ext cx="7632700" cy="830997"/>
          </a:xfrm>
          <a:prstGeom prst="rect">
            <a:avLst/>
          </a:prstGeom>
        </p:spPr>
        <p:txBody>
          <a:bodyPr wrap="square" lIns="0" tIns="0" rIns="0" bIns="0">
            <a:spAutoFit/>
          </a:bodyPr>
          <a:lstStyle/>
          <a:p>
            <a:pPr algn="ctr"/>
            <a:r>
              <a:rPr lang="en-US" altLang="en-US" dirty="0">
                <a:latin typeface="Twinkl" pitchFamily="2" charset="0"/>
              </a:rPr>
              <a:t>A diary usually describes lots of events. To make sense of when these events happened, it is helpful to include time linking words, such as: </a:t>
            </a:r>
          </a:p>
          <a:p>
            <a:pPr algn="ctr"/>
            <a:endParaRPr lang="en-US" altLang="en-US" dirty="0">
              <a:latin typeface="Twinkl" pitchFamily="2" charset="0"/>
            </a:endParaRPr>
          </a:p>
        </p:txBody>
      </p:sp>
      <p:sp>
        <p:nvSpPr>
          <p:cNvPr id="4" name="Rectangle 3"/>
          <p:cNvSpPr/>
          <p:nvPr/>
        </p:nvSpPr>
        <p:spPr>
          <a:xfrm>
            <a:off x="2049928" y="1948840"/>
            <a:ext cx="1253783" cy="495108"/>
          </a:xfrm>
          <a:prstGeom prst="rect">
            <a:avLst/>
          </a:prstGeom>
          <a:solidFill>
            <a:srgbClr val="00A7E7"/>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US" altLang="en-US" dirty="0">
                <a:latin typeface="Twinkl" pitchFamily="2" charset="0"/>
              </a:rPr>
              <a:t>next</a:t>
            </a:r>
          </a:p>
        </p:txBody>
      </p:sp>
      <p:sp>
        <p:nvSpPr>
          <p:cNvPr id="5" name="Rectangle 4"/>
          <p:cNvSpPr/>
          <p:nvPr/>
        </p:nvSpPr>
        <p:spPr>
          <a:xfrm>
            <a:off x="3940343" y="1948840"/>
            <a:ext cx="1253783" cy="495108"/>
          </a:xfrm>
          <a:prstGeom prst="rect">
            <a:avLst/>
          </a:prstGeom>
          <a:solidFill>
            <a:srgbClr val="F0821A"/>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US" altLang="en-US" dirty="0">
                <a:latin typeface="Twinkl" pitchFamily="2" charset="0"/>
              </a:rPr>
              <a:t>first</a:t>
            </a:r>
          </a:p>
        </p:txBody>
      </p:sp>
      <p:sp>
        <p:nvSpPr>
          <p:cNvPr id="7" name="Rectangle 6"/>
          <p:cNvSpPr/>
          <p:nvPr/>
        </p:nvSpPr>
        <p:spPr>
          <a:xfrm>
            <a:off x="5830758" y="1948840"/>
            <a:ext cx="1253783" cy="495108"/>
          </a:xfrm>
          <a:prstGeom prst="rect">
            <a:avLst/>
          </a:prstGeom>
          <a:solidFill>
            <a:srgbClr val="DE1E5A"/>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US" altLang="en-US" dirty="0">
                <a:latin typeface="Twinkl" pitchFamily="2" charset="0"/>
              </a:rPr>
              <a:t>then</a:t>
            </a:r>
          </a:p>
        </p:txBody>
      </p:sp>
      <p:grpSp>
        <p:nvGrpSpPr>
          <p:cNvPr id="2" name="Group 1"/>
          <p:cNvGrpSpPr/>
          <p:nvPr/>
        </p:nvGrpSpPr>
        <p:grpSpPr>
          <a:xfrm>
            <a:off x="623272" y="4026399"/>
            <a:ext cx="2520614" cy="1897595"/>
            <a:chOff x="5901639" y="2035031"/>
            <a:chExt cx="2520614" cy="1897595"/>
          </a:xfrm>
        </p:grpSpPr>
        <p:sp>
          <p:nvSpPr>
            <p:cNvPr id="13" name="Rounded Rectangle 12"/>
            <p:cNvSpPr/>
            <p:nvPr/>
          </p:nvSpPr>
          <p:spPr>
            <a:xfrm>
              <a:off x="6189784" y="2035031"/>
              <a:ext cx="1886001" cy="1111260"/>
            </a:xfrm>
            <a:prstGeom prst="roundRect">
              <a:avLst/>
            </a:prstGeom>
            <a:solidFill>
              <a:srgbClr val="4038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14" name="Picture 13"/>
            <p:cNvPicPr>
              <a:picLocks noChangeAspect="1"/>
            </p:cNvPicPr>
            <p:nvPr/>
          </p:nvPicPr>
          <p:blipFill rotWithShape="1">
            <a:blip r:embed="rId2" cstate="print">
              <a:extLst>
                <a:ext uri="{28A0092B-C50C-407E-A947-70E740481C1C}">
                  <a14:useLocalDpi xmlns:a14="http://schemas.microsoft.com/office/drawing/2010/main" val="0"/>
                </a:ext>
              </a:extLst>
            </a:blip>
            <a:srcRect/>
            <a:stretch/>
          </p:blipFill>
          <p:spPr>
            <a:xfrm>
              <a:off x="6418103" y="2296349"/>
              <a:ext cx="1487687" cy="853438"/>
            </a:xfrm>
            <a:prstGeom prst="rect">
              <a:avLst/>
            </a:prstGeom>
          </p:spPr>
        </p:pic>
        <p:pic>
          <p:nvPicPr>
            <p:cNvPr id="15" name="Picture 1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9568501">
              <a:off x="6345952" y="2266557"/>
              <a:ext cx="76824" cy="464765"/>
            </a:xfrm>
            <a:prstGeom prst="rect">
              <a:avLst/>
            </a:prstGeom>
          </p:spPr>
        </p:pic>
        <p:sp>
          <p:nvSpPr>
            <p:cNvPr id="16" name="Rectangle 15"/>
            <p:cNvSpPr/>
            <p:nvPr/>
          </p:nvSpPr>
          <p:spPr>
            <a:xfrm>
              <a:off x="5901639" y="3193962"/>
              <a:ext cx="2520614" cy="738664"/>
            </a:xfrm>
            <a:prstGeom prst="rect">
              <a:avLst/>
            </a:prstGeom>
          </p:spPr>
          <p:txBody>
            <a:bodyPr wrap="square" lIns="0" tIns="0" rIns="0" bIns="0">
              <a:spAutoFit/>
            </a:bodyPr>
            <a:lstStyle/>
            <a:p>
              <a:pPr algn="ctr"/>
              <a:r>
                <a:rPr lang="en-GB" sz="1600" dirty="0">
                  <a:latin typeface="Twinkl" pitchFamily="2" charset="0"/>
                </a:rPr>
                <a:t>Apollo 11 took off from The Kennedy Space </a:t>
              </a:r>
              <a:r>
                <a:rPr lang="en-GB" sz="1600" dirty="0" err="1">
                  <a:latin typeface="Twinkl" pitchFamily="2" charset="0"/>
                </a:rPr>
                <a:t>Center</a:t>
              </a:r>
              <a:r>
                <a:rPr lang="en-GB" sz="1600" dirty="0">
                  <a:latin typeface="Twinkl" pitchFamily="2" charset="0"/>
                </a:rPr>
                <a:t> in Florida, America.</a:t>
              </a:r>
            </a:p>
          </p:txBody>
        </p:sp>
      </p:grpSp>
      <p:grpSp>
        <p:nvGrpSpPr>
          <p:cNvPr id="22" name="Group 21"/>
          <p:cNvGrpSpPr/>
          <p:nvPr/>
        </p:nvGrpSpPr>
        <p:grpSpPr>
          <a:xfrm>
            <a:off x="3583447" y="4000558"/>
            <a:ext cx="1967573" cy="1911083"/>
            <a:chOff x="3550126" y="2035031"/>
            <a:chExt cx="1967573" cy="1911083"/>
          </a:xfrm>
        </p:grpSpPr>
        <p:sp>
          <p:nvSpPr>
            <p:cNvPr id="17" name="Rounded Rectangle 16"/>
            <p:cNvSpPr/>
            <p:nvPr/>
          </p:nvSpPr>
          <p:spPr>
            <a:xfrm>
              <a:off x="3596885" y="2035031"/>
              <a:ext cx="1886001" cy="1111260"/>
            </a:xfrm>
            <a:prstGeom prst="roundRect">
              <a:avLst/>
            </a:prstGeom>
            <a:solidFill>
              <a:srgbClr val="2F2B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18" name="Picture 1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3845985">
              <a:off x="4244805" y="1646219"/>
              <a:ext cx="590160" cy="1724730"/>
            </a:xfrm>
            <a:prstGeom prst="rect">
              <a:avLst/>
            </a:prstGeom>
          </p:spPr>
        </p:pic>
        <p:pic>
          <p:nvPicPr>
            <p:cNvPr id="19" name="Picture 18"/>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908915" y="2077110"/>
              <a:ext cx="325024" cy="287717"/>
            </a:xfrm>
            <a:prstGeom prst="rect">
              <a:avLst/>
            </a:prstGeom>
          </p:spPr>
        </p:pic>
        <p:pic>
          <p:nvPicPr>
            <p:cNvPr id="20" name="Picture 19"/>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rot="7593320">
              <a:off x="5104058" y="2849167"/>
              <a:ext cx="120339" cy="132934"/>
            </a:xfrm>
            <a:prstGeom prst="rect">
              <a:avLst/>
            </a:prstGeom>
          </p:spPr>
        </p:pic>
        <p:sp>
          <p:nvSpPr>
            <p:cNvPr id="21" name="Rectangle 20"/>
            <p:cNvSpPr/>
            <p:nvPr/>
          </p:nvSpPr>
          <p:spPr>
            <a:xfrm>
              <a:off x="3550126" y="3207450"/>
              <a:ext cx="1967573" cy="738664"/>
            </a:xfrm>
            <a:prstGeom prst="rect">
              <a:avLst/>
            </a:prstGeom>
          </p:spPr>
          <p:txBody>
            <a:bodyPr wrap="square" lIns="0" tIns="0" rIns="0" bIns="0">
              <a:spAutoFit/>
            </a:bodyPr>
            <a:lstStyle/>
            <a:p>
              <a:pPr algn="ctr"/>
              <a:r>
                <a:rPr lang="en-GB" sz="1600" dirty="0">
                  <a:latin typeface="Twinkl" pitchFamily="2" charset="0"/>
                </a:rPr>
                <a:t>Apollo 11 travelled for three days (76 hours) to get to the Moon.</a:t>
              </a:r>
            </a:p>
          </p:txBody>
        </p:sp>
      </p:grpSp>
      <p:grpSp>
        <p:nvGrpSpPr>
          <p:cNvPr id="27" name="Group 26"/>
          <p:cNvGrpSpPr/>
          <p:nvPr/>
        </p:nvGrpSpPr>
        <p:grpSpPr>
          <a:xfrm>
            <a:off x="6198772" y="4026399"/>
            <a:ext cx="2090187" cy="1927654"/>
            <a:chOff x="6092616" y="3982090"/>
            <a:chExt cx="2090187" cy="1927654"/>
          </a:xfrm>
        </p:grpSpPr>
        <p:sp>
          <p:nvSpPr>
            <p:cNvPr id="23" name="Rounded Rectangle 22"/>
            <p:cNvSpPr/>
            <p:nvPr/>
          </p:nvSpPr>
          <p:spPr>
            <a:xfrm>
              <a:off x="6189782" y="3982090"/>
              <a:ext cx="1886001" cy="1111260"/>
            </a:xfrm>
            <a:prstGeom prst="roundRect">
              <a:avLst/>
            </a:prstGeom>
            <a:solidFill>
              <a:srgbClr val="2F2B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24" name="Picture 23"/>
            <p:cNvPicPr>
              <a:picLocks noChangeAspect="1"/>
            </p:cNvPicPr>
            <p:nvPr/>
          </p:nvPicPr>
          <p:blipFill rotWithShape="1">
            <a:blip r:embed="rId7" cstate="print">
              <a:extLst>
                <a:ext uri="{28A0092B-C50C-407E-A947-70E740481C1C}">
                  <a14:useLocalDpi xmlns:a14="http://schemas.microsoft.com/office/drawing/2010/main" val="0"/>
                </a:ext>
              </a:extLst>
            </a:blip>
            <a:srcRect/>
            <a:stretch/>
          </p:blipFill>
          <p:spPr>
            <a:xfrm>
              <a:off x="7076452" y="4472987"/>
              <a:ext cx="875259" cy="620689"/>
            </a:xfrm>
            <a:prstGeom prst="rect">
              <a:avLst/>
            </a:prstGeom>
          </p:spPr>
        </p:pic>
        <p:pic>
          <p:nvPicPr>
            <p:cNvPr id="25" name="Picture 24"/>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433689" y="4065309"/>
              <a:ext cx="730247" cy="647681"/>
            </a:xfrm>
            <a:prstGeom prst="rect">
              <a:avLst/>
            </a:prstGeom>
          </p:spPr>
        </p:pic>
        <p:sp>
          <p:nvSpPr>
            <p:cNvPr id="26" name="Rectangle 25"/>
            <p:cNvSpPr/>
            <p:nvPr/>
          </p:nvSpPr>
          <p:spPr>
            <a:xfrm>
              <a:off x="6092616" y="5171080"/>
              <a:ext cx="2090187" cy="738664"/>
            </a:xfrm>
            <a:prstGeom prst="rect">
              <a:avLst/>
            </a:prstGeom>
          </p:spPr>
          <p:txBody>
            <a:bodyPr wrap="square" lIns="0" tIns="0" rIns="0" bIns="0">
              <a:spAutoFit/>
            </a:bodyPr>
            <a:lstStyle/>
            <a:p>
              <a:pPr algn="ctr"/>
              <a:r>
                <a:rPr lang="en-GB" sz="1600" dirty="0">
                  <a:latin typeface="Twinkl" pitchFamily="2" charset="0"/>
                </a:rPr>
                <a:t>The Eagle (lunar module) landed on the Moon’s surface.</a:t>
              </a:r>
            </a:p>
          </p:txBody>
        </p:sp>
      </p:grpSp>
      <p:sp>
        <p:nvSpPr>
          <p:cNvPr id="28" name="Rectangle 27"/>
          <p:cNvSpPr/>
          <p:nvPr/>
        </p:nvSpPr>
        <p:spPr>
          <a:xfrm>
            <a:off x="689461" y="2542112"/>
            <a:ext cx="7632700" cy="553998"/>
          </a:xfrm>
          <a:prstGeom prst="rect">
            <a:avLst/>
          </a:prstGeom>
        </p:spPr>
        <p:txBody>
          <a:bodyPr wrap="square" lIns="0" tIns="0" rIns="0" bIns="0">
            <a:spAutoFit/>
          </a:bodyPr>
          <a:lstStyle/>
          <a:p>
            <a:pPr algn="ctr"/>
            <a:r>
              <a:rPr lang="en-US" altLang="en-US" dirty="0">
                <a:latin typeface="Twinkl" pitchFamily="2" charset="0"/>
              </a:rPr>
              <a:t>If we just use one word, such as </a:t>
            </a:r>
            <a:r>
              <a:rPr lang="en-US" altLang="en-US" b="1" dirty="0">
                <a:latin typeface="Twinkl" pitchFamily="2" charset="0"/>
              </a:rPr>
              <a:t>and</a:t>
            </a:r>
            <a:r>
              <a:rPr lang="en-US" altLang="en-US" dirty="0">
                <a:latin typeface="Twinkl" pitchFamily="2" charset="0"/>
              </a:rPr>
              <a:t> to link the events</a:t>
            </a:r>
            <a:br>
              <a:rPr lang="en-US" altLang="en-US" dirty="0">
                <a:latin typeface="Twinkl" pitchFamily="2" charset="0"/>
              </a:rPr>
            </a:br>
            <a:r>
              <a:rPr lang="en-US" altLang="en-US" dirty="0">
                <a:latin typeface="Twinkl" pitchFamily="2" charset="0"/>
              </a:rPr>
              <a:t>in our diary, it can get very boring!</a:t>
            </a:r>
          </a:p>
        </p:txBody>
      </p:sp>
      <p:sp>
        <p:nvSpPr>
          <p:cNvPr id="29" name="Rectangle 28"/>
          <p:cNvSpPr/>
          <p:nvPr/>
        </p:nvSpPr>
        <p:spPr>
          <a:xfrm>
            <a:off x="623272" y="3166831"/>
            <a:ext cx="7765078" cy="772107"/>
          </a:xfrm>
          <a:prstGeom prst="rect">
            <a:avLst/>
          </a:prstGeom>
          <a:solidFill>
            <a:srgbClr val="00A7E7"/>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US" altLang="en-US" dirty="0">
                <a:latin typeface="Twinkl" pitchFamily="2" charset="0"/>
              </a:rPr>
              <a:t>Look at the events below. Can you think of different time words the writer could use at the start of each sentence to make it more interesting?</a:t>
            </a:r>
          </a:p>
        </p:txBody>
      </p:sp>
      <p:pic>
        <p:nvPicPr>
          <p:cNvPr id="30" name="Picture 29"/>
          <p:cNvPicPr>
            <a:picLocks noChangeAspect="1"/>
          </p:cNvPicPr>
          <p:nvPr/>
        </p:nvPicPr>
        <p:blipFill rotWithShape="1">
          <a:blip r:embed="rId9" cstate="print">
            <a:extLst>
              <a:ext uri="{28A0092B-C50C-407E-A947-70E740481C1C}">
                <a14:useLocalDpi xmlns:a14="http://schemas.microsoft.com/office/drawing/2010/main" val="0"/>
              </a:ext>
            </a:extLst>
          </a:blip>
          <a:srcRect/>
          <a:stretch/>
        </p:blipFill>
        <p:spPr>
          <a:xfrm flipH="1">
            <a:off x="7226368" y="2138319"/>
            <a:ext cx="1202748" cy="1044288"/>
          </a:xfrm>
          <a:prstGeom prst="rect">
            <a:avLst/>
          </a:prstGeom>
        </p:spPr>
      </p:pic>
      <p:sp>
        <p:nvSpPr>
          <p:cNvPr id="32" name="Rectangle 31"/>
          <p:cNvSpPr/>
          <p:nvPr/>
        </p:nvSpPr>
        <p:spPr>
          <a:xfrm>
            <a:off x="3940343" y="1953247"/>
            <a:ext cx="1253783" cy="495108"/>
          </a:xfrm>
          <a:prstGeom prst="rect">
            <a:avLst/>
          </a:prstGeom>
          <a:solidFill>
            <a:srgbClr val="F0821A"/>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US" altLang="en-US" dirty="0">
                <a:latin typeface="Twinkl" pitchFamily="2" charset="0"/>
              </a:rPr>
              <a:t>First,</a:t>
            </a:r>
          </a:p>
        </p:txBody>
      </p:sp>
      <p:sp>
        <p:nvSpPr>
          <p:cNvPr id="34" name="Rectangle 33"/>
          <p:cNvSpPr/>
          <p:nvPr/>
        </p:nvSpPr>
        <p:spPr>
          <a:xfrm>
            <a:off x="5830758" y="1948840"/>
            <a:ext cx="1253783" cy="495108"/>
          </a:xfrm>
          <a:prstGeom prst="rect">
            <a:avLst/>
          </a:prstGeom>
          <a:solidFill>
            <a:srgbClr val="DE1E5A"/>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US" altLang="en-US" dirty="0">
                <a:latin typeface="Twinkl" pitchFamily="2" charset="0"/>
              </a:rPr>
              <a:t>Then,</a:t>
            </a:r>
          </a:p>
        </p:txBody>
      </p:sp>
      <p:sp>
        <p:nvSpPr>
          <p:cNvPr id="35" name="Rectangle 34"/>
          <p:cNvSpPr/>
          <p:nvPr/>
        </p:nvSpPr>
        <p:spPr>
          <a:xfrm>
            <a:off x="2044146" y="1953247"/>
            <a:ext cx="1253783" cy="495108"/>
          </a:xfrm>
          <a:prstGeom prst="rect">
            <a:avLst/>
          </a:prstGeom>
          <a:solidFill>
            <a:srgbClr val="00A7E7"/>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US" altLang="en-US" dirty="0">
                <a:latin typeface="Twinkl" pitchFamily="2" charset="0"/>
              </a:rPr>
              <a:t>Next,</a:t>
            </a:r>
          </a:p>
        </p:txBody>
      </p:sp>
      <p:grpSp>
        <p:nvGrpSpPr>
          <p:cNvPr id="36" name="Group 35"/>
          <p:cNvGrpSpPr/>
          <p:nvPr/>
        </p:nvGrpSpPr>
        <p:grpSpPr>
          <a:xfrm>
            <a:off x="5286633" y="6038458"/>
            <a:ext cx="3667158" cy="382043"/>
            <a:chOff x="5740521" y="5717195"/>
            <a:chExt cx="2764692" cy="382043"/>
          </a:xfrm>
        </p:grpSpPr>
        <p:grpSp>
          <p:nvGrpSpPr>
            <p:cNvPr id="37" name="Group 36"/>
            <p:cNvGrpSpPr/>
            <p:nvPr/>
          </p:nvGrpSpPr>
          <p:grpSpPr>
            <a:xfrm>
              <a:off x="5740521" y="5729681"/>
              <a:ext cx="2764692" cy="369557"/>
              <a:chOff x="5740521" y="5729681"/>
              <a:chExt cx="2764692" cy="369557"/>
            </a:xfrm>
          </p:grpSpPr>
          <p:sp>
            <p:nvSpPr>
              <p:cNvPr id="39" name="Parallelogram 38"/>
              <p:cNvSpPr/>
              <p:nvPr/>
            </p:nvSpPr>
            <p:spPr>
              <a:xfrm>
                <a:off x="7203270" y="5729681"/>
                <a:ext cx="1301943" cy="369557"/>
              </a:xfrm>
              <a:prstGeom prst="parallelogram">
                <a:avLst/>
              </a:prstGeom>
              <a:solidFill>
                <a:srgbClr val="F0821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0" name="Parallelogram 39"/>
              <p:cNvSpPr/>
              <p:nvPr/>
            </p:nvSpPr>
            <p:spPr>
              <a:xfrm>
                <a:off x="5740521" y="6040073"/>
                <a:ext cx="2582584" cy="59165"/>
              </a:xfrm>
              <a:prstGeom prst="parallelogram">
                <a:avLst/>
              </a:prstGeom>
              <a:solidFill>
                <a:srgbClr val="F0821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
          <p:nvSpPr>
            <p:cNvPr id="38" name="TextBox 37"/>
            <p:cNvSpPr txBox="1"/>
            <p:nvPr/>
          </p:nvSpPr>
          <p:spPr>
            <a:xfrm>
              <a:off x="7120352" y="5717195"/>
              <a:ext cx="1367405" cy="369332"/>
            </a:xfrm>
            <a:prstGeom prst="rect">
              <a:avLst/>
            </a:prstGeom>
            <a:noFill/>
          </p:spPr>
          <p:txBody>
            <a:bodyPr wrap="square" rtlCol="0">
              <a:spAutoFit/>
            </a:bodyPr>
            <a:lstStyle/>
            <a:p>
              <a:pPr algn="ctr"/>
              <a:r>
                <a:rPr lang="en-GB" b="1" dirty="0">
                  <a:solidFill>
                    <a:schemeClr val="bg1"/>
                  </a:solidFill>
                </a:rPr>
                <a:t>Answers</a:t>
              </a:r>
            </a:p>
          </p:txBody>
        </p:sp>
      </p:grpSp>
    </p:spTree>
    <p:extLst>
      <p:ext uri="{BB962C8B-B14F-4D97-AF65-F5344CB8AC3E}">
        <p14:creationId xmlns:p14="http://schemas.microsoft.com/office/powerpoint/2010/main" val="1904367655"/>
      </p:ext>
    </p:extLst>
  </p:cSld>
  <p:clrMapOvr>
    <a:masterClrMapping/>
  </p:clrMapOvr>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
                                                <p:txEl>
                                                  <p:pRg st="0" end="0"/>
                                                </p:txEl>
                                              </p:spTgt>
                                            </p:tgtEl>
                                            <p:attrNameLst>
                                              <p:attrName>style.visibility</p:attrName>
                                            </p:attrNameLst>
                                          </p:cBhvr>
                                          <p:to>
                                            <p:strVal val="visible"/>
                                          </p:to>
                                        </p:set>
                                        <p:animEffect transition="in" filter="fade">
                                          <p:cBhvr>
                                            <p:cTn id="12" dur="500"/>
                                            <p:tgtEl>
                                              <p:spTgt spid="6">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8" accel="20000" fill="hold" grpId="0" nodeType="clickEffect" p14:presetBounceEnd="26000">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14:bounceEnd="26000">
                                          <p:cBhvr additive="base">
                                            <p:cTn id="17" dur="1000" fill="hold"/>
                                            <p:tgtEl>
                                              <p:spTgt spid="4"/>
                                            </p:tgtEl>
                                            <p:attrNameLst>
                                              <p:attrName>ppt_x</p:attrName>
                                            </p:attrNameLst>
                                          </p:cBhvr>
                                          <p:tavLst>
                                            <p:tav tm="0">
                                              <p:val>
                                                <p:strVal val="0-#ppt_w/2"/>
                                              </p:val>
                                            </p:tav>
                                            <p:tav tm="100000">
                                              <p:val>
                                                <p:strVal val="#ppt_x"/>
                                              </p:val>
                                            </p:tav>
                                          </p:tavLst>
                                        </p:anim>
                                        <p:anim calcmode="lin" valueType="num" p14:bounceEnd="26000">
                                          <p:cBhvr additive="base">
                                            <p:cTn id="18" dur="1000" fill="hold"/>
                                            <p:tgtEl>
                                              <p:spTgt spid="4"/>
                                            </p:tgtEl>
                                            <p:attrNameLst>
                                              <p:attrName>ppt_y</p:attrName>
                                            </p:attrNameLst>
                                          </p:cBhvr>
                                          <p:tavLst>
                                            <p:tav tm="0">
                                              <p:val>
                                                <p:strVal val="#ppt_y"/>
                                              </p:val>
                                            </p:tav>
                                            <p:tav tm="100000">
                                              <p:val>
                                                <p:strVal val="#ppt_y"/>
                                              </p:val>
                                            </p:tav>
                                          </p:tavLst>
                                        </p:anim>
                                      </p:childTnLst>
                                    </p:cTn>
                                  </p:par>
                                </p:childTnLst>
                              </p:cTn>
                            </p:par>
                            <p:par>
                              <p:cTn id="19" fill="hold">
                                <p:stCondLst>
                                  <p:cond delay="1000"/>
                                </p:stCondLst>
                                <p:childTnLst>
                                  <p:par>
                                    <p:cTn id="20" presetID="2" presetClass="entr" presetSubtype="8" accel="20000" fill="hold" grpId="0" nodeType="afterEffect" p14:presetBounceEnd="26000">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14:bounceEnd="26000">
                                          <p:cBhvr additive="base">
                                            <p:cTn id="22" dur="1000" fill="hold"/>
                                            <p:tgtEl>
                                              <p:spTgt spid="5"/>
                                            </p:tgtEl>
                                            <p:attrNameLst>
                                              <p:attrName>ppt_x</p:attrName>
                                            </p:attrNameLst>
                                          </p:cBhvr>
                                          <p:tavLst>
                                            <p:tav tm="0">
                                              <p:val>
                                                <p:strVal val="0-#ppt_w/2"/>
                                              </p:val>
                                            </p:tav>
                                            <p:tav tm="100000">
                                              <p:val>
                                                <p:strVal val="#ppt_x"/>
                                              </p:val>
                                            </p:tav>
                                          </p:tavLst>
                                        </p:anim>
                                        <p:anim calcmode="lin" valueType="num" p14:bounceEnd="26000">
                                          <p:cBhvr additive="base">
                                            <p:cTn id="23" dur="1000" fill="hold"/>
                                            <p:tgtEl>
                                              <p:spTgt spid="5"/>
                                            </p:tgtEl>
                                            <p:attrNameLst>
                                              <p:attrName>ppt_y</p:attrName>
                                            </p:attrNameLst>
                                          </p:cBhvr>
                                          <p:tavLst>
                                            <p:tav tm="0">
                                              <p:val>
                                                <p:strVal val="#ppt_y"/>
                                              </p:val>
                                            </p:tav>
                                            <p:tav tm="100000">
                                              <p:val>
                                                <p:strVal val="#ppt_y"/>
                                              </p:val>
                                            </p:tav>
                                          </p:tavLst>
                                        </p:anim>
                                      </p:childTnLst>
                                    </p:cTn>
                                  </p:par>
                                </p:childTnLst>
                              </p:cTn>
                            </p:par>
                            <p:par>
                              <p:cTn id="24" fill="hold">
                                <p:stCondLst>
                                  <p:cond delay="2000"/>
                                </p:stCondLst>
                                <p:childTnLst>
                                  <p:par>
                                    <p:cTn id="25" presetID="2" presetClass="entr" presetSubtype="8" accel="20000" fill="hold" grpId="0" nodeType="afterEffect" p14:presetBounceEnd="26000">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14:bounceEnd="26000">
                                          <p:cBhvr additive="base">
                                            <p:cTn id="27" dur="1000" fill="hold"/>
                                            <p:tgtEl>
                                              <p:spTgt spid="7"/>
                                            </p:tgtEl>
                                            <p:attrNameLst>
                                              <p:attrName>ppt_x</p:attrName>
                                            </p:attrNameLst>
                                          </p:cBhvr>
                                          <p:tavLst>
                                            <p:tav tm="0">
                                              <p:val>
                                                <p:strVal val="0-#ppt_w/2"/>
                                              </p:val>
                                            </p:tav>
                                            <p:tav tm="100000">
                                              <p:val>
                                                <p:strVal val="#ppt_x"/>
                                              </p:val>
                                            </p:tav>
                                          </p:tavLst>
                                        </p:anim>
                                        <p:anim calcmode="lin" valueType="num" p14:bounceEnd="26000">
                                          <p:cBhvr additive="base">
                                            <p:cTn id="28" dur="1000" fill="hold"/>
                                            <p:tgtEl>
                                              <p:spTgt spid="7"/>
                                            </p:tgtEl>
                                            <p:attrNameLst>
                                              <p:attrName>ppt_y</p:attrName>
                                            </p:attrNameLst>
                                          </p:cBhvr>
                                          <p:tavLst>
                                            <p:tav tm="0">
                                              <p:val>
                                                <p:strVal val="#ppt_y"/>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nodeType="clickEffect">
                                      <p:stCondLst>
                                        <p:cond delay="0"/>
                                      </p:stCondLst>
                                      <p:childTnLst>
                                        <p:set>
                                          <p:cBhvr>
                                            <p:cTn id="32" dur="1" fill="hold">
                                              <p:stCondLst>
                                                <p:cond delay="0"/>
                                              </p:stCondLst>
                                            </p:cTn>
                                            <p:tgtEl>
                                              <p:spTgt spid="28">
                                                <p:txEl>
                                                  <p:pRg st="0" end="0"/>
                                                </p:txEl>
                                              </p:spTgt>
                                            </p:tgtEl>
                                            <p:attrNameLst>
                                              <p:attrName>style.visibility</p:attrName>
                                            </p:attrNameLst>
                                          </p:cBhvr>
                                          <p:to>
                                            <p:strVal val="visible"/>
                                          </p:to>
                                        </p:set>
                                        <p:animEffect transition="in" filter="fade">
                                          <p:cBhvr>
                                            <p:cTn id="33" dur="500"/>
                                            <p:tgtEl>
                                              <p:spTgt spid="28">
                                                <p:txEl>
                                                  <p:pRg st="0" end="0"/>
                                                </p:txEl>
                                              </p:spTgt>
                                            </p:tgtEl>
                                          </p:cBhvr>
                                        </p:animEffect>
                                      </p:childTnLst>
                                    </p:cTn>
                                  </p:par>
                                </p:childTnLst>
                              </p:cTn>
                            </p:par>
                          </p:childTnLst>
                        </p:cTn>
                      </p:par>
                      <p:par>
                        <p:cTn id="34" fill="hold">
                          <p:stCondLst>
                            <p:cond delay="indefinite"/>
                          </p:stCondLst>
                          <p:childTnLst>
                            <p:par>
                              <p:cTn id="35" fill="hold">
                                <p:stCondLst>
                                  <p:cond delay="0"/>
                                </p:stCondLst>
                                <p:childTnLst>
                                  <p:par>
                                    <p:cTn id="36" presetID="2" presetClass="entr" presetSubtype="8" accel="20000" fill="hold" grpId="0" nodeType="clickEffect" p14:presetBounceEnd="26000">
                                      <p:stCondLst>
                                        <p:cond delay="0"/>
                                      </p:stCondLst>
                                      <p:childTnLst>
                                        <p:set>
                                          <p:cBhvr>
                                            <p:cTn id="37" dur="1" fill="hold">
                                              <p:stCondLst>
                                                <p:cond delay="0"/>
                                              </p:stCondLst>
                                            </p:cTn>
                                            <p:tgtEl>
                                              <p:spTgt spid="29"/>
                                            </p:tgtEl>
                                            <p:attrNameLst>
                                              <p:attrName>style.visibility</p:attrName>
                                            </p:attrNameLst>
                                          </p:cBhvr>
                                          <p:to>
                                            <p:strVal val="visible"/>
                                          </p:to>
                                        </p:set>
                                        <p:anim calcmode="lin" valueType="num" p14:bounceEnd="26000">
                                          <p:cBhvr additive="base">
                                            <p:cTn id="38" dur="1000" fill="hold"/>
                                            <p:tgtEl>
                                              <p:spTgt spid="29"/>
                                            </p:tgtEl>
                                            <p:attrNameLst>
                                              <p:attrName>ppt_x</p:attrName>
                                            </p:attrNameLst>
                                          </p:cBhvr>
                                          <p:tavLst>
                                            <p:tav tm="0">
                                              <p:val>
                                                <p:strVal val="0-#ppt_w/2"/>
                                              </p:val>
                                            </p:tav>
                                            <p:tav tm="100000">
                                              <p:val>
                                                <p:strVal val="#ppt_x"/>
                                              </p:val>
                                            </p:tav>
                                          </p:tavLst>
                                        </p:anim>
                                        <p:anim calcmode="lin" valueType="num" p14:bounceEnd="26000">
                                          <p:cBhvr additive="base">
                                            <p:cTn id="39" dur="1000" fill="hold"/>
                                            <p:tgtEl>
                                              <p:spTgt spid="29"/>
                                            </p:tgtEl>
                                            <p:attrNameLst>
                                              <p:attrName>ppt_y</p:attrName>
                                            </p:attrNameLst>
                                          </p:cBhvr>
                                          <p:tavLst>
                                            <p:tav tm="0">
                                              <p:val>
                                                <p:strVal val="#ppt_y"/>
                                              </p:val>
                                            </p:tav>
                                            <p:tav tm="100000">
                                              <p:val>
                                                <p:strVal val="#ppt_y"/>
                                              </p:val>
                                            </p:tav>
                                          </p:tavLst>
                                        </p:anim>
                                      </p:childTnLst>
                                    </p:cTn>
                                  </p:par>
                                </p:childTnLst>
                              </p:cTn>
                            </p:par>
                            <p:par>
                              <p:cTn id="40" fill="hold">
                                <p:stCondLst>
                                  <p:cond delay="1000"/>
                                </p:stCondLst>
                                <p:childTnLst>
                                  <p:par>
                                    <p:cTn id="41" presetID="10" presetClass="entr" presetSubtype="0" fill="hold" nodeType="afterEffect">
                                      <p:stCondLst>
                                        <p:cond delay="0"/>
                                      </p:stCondLst>
                                      <p:childTnLst>
                                        <p:set>
                                          <p:cBhvr>
                                            <p:cTn id="42" dur="1" fill="hold">
                                              <p:stCondLst>
                                                <p:cond delay="0"/>
                                              </p:stCondLst>
                                            </p:cTn>
                                            <p:tgtEl>
                                              <p:spTgt spid="30"/>
                                            </p:tgtEl>
                                            <p:attrNameLst>
                                              <p:attrName>style.visibility</p:attrName>
                                            </p:attrNameLst>
                                          </p:cBhvr>
                                          <p:to>
                                            <p:strVal val="visible"/>
                                          </p:to>
                                        </p:set>
                                        <p:animEffect transition="in" filter="fade">
                                          <p:cBhvr>
                                            <p:cTn id="43" dur="500"/>
                                            <p:tgtEl>
                                              <p:spTgt spid="30"/>
                                            </p:tgtEl>
                                          </p:cBhvr>
                                        </p:animEffect>
                                      </p:childTnLst>
                                    </p:cTn>
                                  </p:par>
                                </p:childTnLst>
                              </p:cTn>
                            </p:par>
                          </p:childTnLst>
                        </p:cTn>
                      </p:par>
                      <p:par>
                        <p:cTn id="44" fill="hold">
                          <p:stCondLst>
                            <p:cond delay="indefinite"/>
                          </p:stCondLst>
                          <p:childTnLst>
                            <p:par>
                              <p:cTn id="45" fill="hold">
                                <p:stCondLst>
                                  <p:cond delay="0"/>
                                </p:stCondLst>
                                <p:childTnLst>
                                  <p:par>
                                    <p:cTn id="46" presetID="10" presetClass="entr" presetSubtype="0" fill="hold" nodeType="clickEffect">
                                      <p:stCondLst>
                                        <p:cond delay="0"/>
                                      </p:stCondLst>
                                      <p:childTnLst>
                                        <p:set>
                                          <p:cBhvr>
                                            <p:cTn id="47" dur="1" fill="hold">
                                              <p:stCondLst>
                                                <p:cond delay="0"/>
                                              </p:stCondLst>
                                            </p:cTn>
                                            <p:tgtEl>
                                              <p:spTgt spid="2"/>
                                            </p:tgtEl>
                                            <p:attrNameLst>
                                              <p:attrName>style.visibility</p:attrName>
                                            </p:attrNameLst>
                                          </p:cBhvr>
                                          <p:to>
                                            <p:strVal val="visible"/>
                                          </p:to>
                                        </p:set>
                                        <p:animEffect transition="in" filter="fade">
                                          <p:cBhvr>
                                            <p:cTn id="48" dur="500"/>
                                            <p:tgtEl>
                                              <p:spTgt spid="2"/>
                                            </p:tgtEl>
                                          </p:cBhvr>
                                        </p:animEffect>
                                      </p:childTnLst>
                                    </p:cTn>
                                  </p:par>
                                </p:childTnLst>
                              </p:cTn>
                            </p:par>
                            <p:par>
                              <p:cTn id="49" fill="hold">
                                <p:stCondLst>
                                  <p:cond delay="500"/>
                                </p:stCondLst>
                                <p:childTnLst>
                                  <p:par>
                                    <p:cTn id="50" presetID="10" presetClass="entr" presetSubtype="0" fill="hold" nodeType="afterEffect">
                                      <p:stCondLst>
                                        <p:cond delay="0"/>
                                      </p:stCondLst>
                                      <p:childTnLst>
                                        <p:set>
                                          <p:cBhvr>
                                            <p:cTn id="51" dur="1" fill="hold">
                                              <p:stCondLst>
                                                <p:cond delay="0"/>
                                              </p:stCondLst>
                                            </p:cTn>
                                            <p:tgtEl>
                                              <p:spTgt spid="22"/>
                                            </p:tgtEl>
                                            <p:attrNameLst>
                                              <p:attrName>style.visibility</p:attrName>
                                            </p:attrNameLst>
                                          </p:cBhvr>
                                          <p:to>
                                            <p:strVal val="visible"/>
                                          </p:to>
                                        </p:set>
                                        <p:animEffect transition="in" filter="fade">
                                          <p:cBhvr>
                                            <p:cTn id="52" dur="500"/>
                                            <p:tgtEl>
                                              <p:spTgt spid="22"/>
                                            </p:tgtEl>
                                          </p:cBhvr>
                                        </p:animEffect>
                                      </p:childTnLst>
                                    </p:cTn>
                                  </p:par>
                                </p:childTnLst>
                              </p:cTn>
                            </p:par>
                            <p:par>
                              <p:cTn id="53" fill="hold">
                                <p:stCondLst>
                                  <p:cond delay="1000"/>
                                </p:stCondLst>
                                <p:childTnLst>
                                  <p:par>
                                    <p:cTn id="54" presetID="10" presetClass="entr" presetSubtype="0" fill="hold" nodeType="afterEffect">
                                      <p:stCondLst>
                                        <p:cond delay="0"/>
                                      </p:stCondLst>
                                      <p:childTnLst>
                                        <p:set>
                                          <p:cBhvr>
                                            <p:cTn id="55" dur="1" fill="hold">
                                              <p:stCondLst>
                                                <p:cond delay="0"/>
                                              </p:stCondLst>
                                            </p:cTn>
                                            <p:tgtEl>
                                              <p:spTgt spid="27"/>
                                            </p:tgtEl>
                                            <p:attrNameLst>
                                              <p:attrName>style.visibility</p:attrName>
                                            </p:attrNameLst>
                                          </p:cBhvr>
                                          <p:to>
                                            <p:strVal val="visible"/>
                                          </p:to>
                                        </p:set>
                                        <p:animEffect transition="in" filter="fade">
                                          <p:cBhvr>
                                            <p:cTn id="56" dur="500"/>
                                            <p:tgtEl>
                                              <p:spTgt spid="27"/>
                                            </p:tgtEl>
                                          </p:cBhvr>
                                        </p:animEffect>
                                      </p:childTnLst>
                                    </p:cTn>
                                  </p:par>
                                </p:childTnLst>
                              </p:cTn>
                            </p:par>
                            <p:par>
                              <p:cTn id="57" fill="hold">
                                <p:stCondLst>
                                  <p:cond delay="1500"/>
                                </p:stCondLst>
                                <p:childTnLst>
                                  <p:par>
                                    <p:cTn id="58" presetID="10" presetClass="entr" presetSubtype="0" fill="hold" nodeType="afterEffect">
                                      <p:stCondLst>
                                        <p:cond delay="0"/>
                                      </p:stCondLst>
                                      <p:childTnLst>
                                        <p:set>
                                          <p:cBhvr>
                                            <p:cTn id="59" dur="1" fill="hold">
                                              <p:stCondLst>
                                                <p:cond delay="0"/>
                                              </p:stCondLst>
                                            </p:cTn>
                                            <p:tgtEl>
                                              <p:spTgt spid="36"/>
                                            </p:tgtEl>
                                            <p:attrNameLst>
                                              <p:attrName>style.visibility</p:attrName>
                                            </p:attrNameLst>
                                          </p:cBhvr>
                                          <p:to>
                                            <p:strVal val="visible"/>
                                          </p:to>
                                        </p:set>
                                        <p:animEffect transition="in" filter="fade">
                                          <p:cBhvr>
                                            <p:cTn id="60" dur="500"/>
                                            <p:tgtEl>
                                              <p:spTgt spid="36"/>
                                            </p:tgtEl>
                                          </p:cBhvr>
                                        </p:animEffect>
                                      </p:childTnLst>
                                    </p:cTn>
                                  </p:par>
                                  <p:par>
                                    <p:cTn id="61" presetID="2" presetClass="entr" presetSubtype="8" accel="20000" decel="20000" fill="hold" nodeType="withEffect">
                                      <p:stCondLst>
                                        <p:cond delay="0"/>
                                      </p:stCondLst>
                                      <p:childTnLst>
                                        <p:set>
                                          <p:cBhvr>
                                            <p:cTn id="62" dur="1" fill="hold">
                                              <p:stCondLst>
                                                <p:cond delay="0"/>
                                              </p:stCondLst>
                                            </p:cTn>
                                            <p:tgtEl>
                                              <p:spTgt spid="36"/>
                                            </p:tgtEl>
                                            <p:attrNameLst>
                                              <p:attrName>style.visibility</p:attrName>
                                            </p:attrNameLst>
                                          </p:cBhvr>
                                          <p:to>
                                            <p:strVal val="visible"/>
                                          </p:to>
                                        </p:set>
                                        <p:anim calcmode="lin" valueType="num">
                                          <p:cBhvr additive="base">
                                            <p:cTn id="63" dur="500" fill="hold"/>
                                            <p:tgtEl>
                                              <p:spTgt spid="36"/>
                                            </p:tgtEl>
                                            <p:attrNameLst>
                                              <p:attrName>ppt_x</p:attrName>
                                            </p:attrNameLst>
                                          </p:cBhvr>
                                          <p:tavLst>
                                            <p:tav tm="0">
                                              <p:val>
                                                <p:strVal val="0-#ppt_w/2"/>
                                              </p:val>
                                            </p:tav>
                                            <p:tav tm="100000">
                                              <p:val>
                                                <p:strVal val="#ppt_x"/>
                                              </p:val>
                                            </p:tav>
                                          </p:tavLst>
                                        </p:anim>
                                        <p:anim calcmode="lin" valueType="num">
                                          <p:cBhvr additive="base">
                                            <p:cTn id="64" dur="500" fill="hold"/>
                                            <p:tgtEl>
                                              <p:spTgt spid="3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65" restart="whenNotActive" fill="hold" evtFilter="cancelBubble" nodeType="interactiveSeq">
                    <p:stCondLst>
                      <p:cond evt="onClick" delay="0">
                        <p:tgtEl>
                          <p:spTgt spid="36"/>
                        </p:tgtEl>
                      </p:cond>
                    </p:stCondLst>
                    <p:endSync evt="end" delay="0">
                      <p:rtn val="all"/>
                    </p:endSync>
                    <p:childTnLst>
                      <p:par>
                        <p:cTn id="66" fill="hold">
                          <p:stCondLst>
                            <p:cond delay="0"/>
                          </p:stCondLst>
                          <p:childTnLst>
                            <p:par>
                              <p:cTn id="67" fill="hold">
                                <p:stCondLst>
                                  <p:cond delay="0"/>
                                </p:stCondLst>
                                <p:childTnLst>
                                  <p:par>
                                    <p:cTn id="68" presetID="1" presetClass="entr" presetSubtype="0" fill="hold" grpId="0" nodeType="clickEffect">
                                      <p:stCondLst>
                                        <p:cond delay="0"/>
                                      </p:stCondLst>
                                      <p:childTnLst>
                                        <p:set>
                                          <p:cBhvr>
                                            <p:cTn id="69" dur="1" fill="hold">
                                              <p:stCondLst>
                                                <p:cond delay="0"/>
                                              </p:stCondLst>
                                            </p:cTn>
                                            <p:tgtEl>
                                              <p:spTgt spid="32"/>
                                            </p:tgtEl>
                                            <p:attrNameLst>
                                              <p:attrName>style.visibility</p:attrName>
                                            </p:attrNameLst>
                                          </p:cBhvr>
                                          <p:to>
                                            <p:strVal val="visible"/>
                                          </p:to>
                                        </p:set>
                                      </p:childTnLst>
                                    </p:cTn>
                                  </p:par>
                                </p:childTnLst>
                              </p:cTn>
                            </p:par>
                            <p:par>
                              <p:cTn id="70" fill="hold">
                                <p:stCondLst>
                                  <p:cond delay="0"/>
                                </p:stCondLst>
                                <p:childTnLst>
                                  <p:par>
                                    <p:cTn id="71" presetID="42" presetClass="path" presetSubtype="0" accel="50000" decel="50000" fill="hold" grpId="1" nodeType="afterEffect">
                                      <p:stCondLst>
                                        <p:cond delay="0"/>
                                      </p:stCondLst>
                                      <p:childTnLst>
                                        <p:animMotion origin="layout" path="M 8.33333E-7 -3.33333E-6 L -0.29132 0.37801 " pathEditMode="relative" rAng="0" ptsTypes="AA">
                                          <p:cBhvr>
                                            <p:cTn id="72" dur="2000" fill="hold"/>
                                            <p:tgtEl>
                                              <p:spTgt spid="32"/>
                                            </p:tgtEl>
                                            <p:attrNameLst>
                                              <p:attrName>ppt_x</p:attrName>
                                              <p:attrName>ppt_y</p:attrName>
                                            </p:attrNameLst>
                                          </p:cBhvr>
                                          <p:rCtr x="-14566" y="18889"/>
                                        </p:animMotion>
                                      </p:childTnLst>
                                    </p:cTn>
                                  </p:par>
                                </p:childTnLst>
                              </p:cTn>
                            </p:par>
                            <p:par>
                              <p:cTn id="73" fill="hold">
                                <p:stCondLst>
                                  <p:cond delay="2000"/>
                                </p:stCondLst>
                                <p:childTnLst>
                                  <p:par>
                                    <p:cTn id="74" presetID="1" presetClass="entr" presetSubtype="0" fill="hold" grpId="0" nodeType="afterEffect">
                                      <p:stCondLst>
                                        <p:cond delay="0"/>
                                      </p:stCondLst>
                                      <p:childTnLst>
                                        <p:set>
                                          <p:cBhvr>
                                            <p:cTn id="75" dur="1" fill="hold">
                                              <p:stCondLst>
                                                <p:cond delay="0"/>
                                              </p:stCondLst>
                                            </p:cTn>
                                            <p:tgtEl>
                                              <p:spTgt spid="34"/>
                                            </p:tgtEl>
                                            <p:attrNameLst>
                                              <p:attrName>style.visibility</p:attrName>
                                            </p:attrNameLst>
                                          </p:cBhvr>
                                          <p:to>
                                            <p:strVal val="visible"/>
                                          </p:to>
                                        </p:set>
                                      </p:childTnLst>
                                    </p:cTn>
                                  </p:par>
                                </p:childTnLst>
                              </p:cTn>
                            </p:par>
                            <p:par>
                              <p:cTn id="76" fill="hold">
                                <p:stCondLst>
                                  <p:cond delay="2000"/>
                                </p:stCondLst>
                                <p:childTnLst>
                                  <p:par>
                                    <p:cTn id="77" presetID="42" presetClass="path" presetSubtype="0" accel="50000" decel="50000" fill="hold" grpId="1" nodeType="afterEffect">
                                      <p:stCondLst>
                                        <p:cond delay="0"/>
                                      </p:stCondLst>
                                      <p:childTnLst>
                                        <p:animMotion origin="layout" path="M 0 0.00162 L -0.20347 0.38102 " pathEditMode="relative" rAng="0" ptsTypes="AA">
                                          <p:cBhvr>
                                            <p:cTn id="78" dur="2000" fill="hold"/>
                                            <p:tgtEl>
                                              <p:spTgt spid="34"/>
                                            </p:tgtEl>
                                            <p:attrNameLst>
                                              <p:attrName>ppt_x</p:attrName>
                                              <p:attrName>ppt_y</p:attrName>
                                            </p:attrNameLst>
                                          </p:cBhvr>
                                          <p:rCtr x="-10174" y="18958"/>
                                        </p:animMotion>
                                      </p:childTnLst>
                                    </p:cTn>
                                  </p:par>
                                </p:childTnLst>
                              </p:cTn>
                            </p:par>
                            <p:par>
                              <p:cTn id="79" fill="hold">
                                <p:stCondLst>
                                  <p:cond delay="4000"/>
                                </p:stCondLst>
                                <p:childTnLst>
                                  <p:par>
                                    <p:cTn id="80" presetID="1" presetClass="entr" presetSubtype="0" fill="hold" grpId="0" nodeType="afterEffect">
                                      <p:stCondLst>
                                        <p:cond delay="0"/>
                                      </p:stCondLst>
                                      <p:childTnLst>
                                        <p:set>
                                          <p:cBhvr>
                                            <p:cTn id="81" dur="1" fill="hold">
                                              <p:stCondLst>
                                                <p:cond delay="0"/>
                                              </p:stCondLst>
                                            </p:cTn>
                                            <p:tgtEl>
                                              <p:spTgt spid="35"/>
                                            </p:tgtEl>
                                            <p:attrNameLst>
                                              <p:attrName>style.visibility</p:attrName>
                                            </p:attrNameLst>
                                          </p:cBhvr>
                                          <p:to>
                                            <p:strVal val="visible"/>
                                          </p:to>
                                        </p:set>
                                      </p:childTnLst>
                                    </p:cTn>
                                  </p:par>
                                </p:childTnLst>
                              </p:cTn>
                            </p:par>
                            <p:par>
                              <p:cTn id="82" fill="hold">
                                <p:stCondLst>
                                  <p:cond delay="4000"/>
                                </p:stCondLst>
                                <p:childTnLst>
                                  <p:par>
                                    <p:cTn id="83" presetID="42" presetClass="path" presetSubtype="0" accel="50000" decel="50000" fill="hold" grpId="1" nodeType="afterEffect">
                                      <p:stCondLst>
                                        <p:cond delay="0"/>
                                      </p:stCondLst>
                                      <p:childTnLst>
                                        <p:animMotion origin="layout" path="M -3.88889E-6 -3.33333E-6 L 0.50313 0.38033 " pathEditMode="relative" rAng="0" ptsTypes="AA">
                                          <p:cBhvr>
                                            <p:cTn id="84" dur="2000" fill="hold"/>
                                            <p:tgtEl>
                                              <p:spTgt spid="35"/>
                                            </p:tgtEl>
                                            <p:attrNameLst>
                                              <p:attrName>ppt_x</p:attrName>
                                              <p:attrName>ppt_y</p:attrName>
                                            </p:attrNameLst>
                                          </p:cBhvr>
                                          <p:rCtr x="25156" y="19005"/>
                                        </p:animMotion>
                                      </p:childTnLst>
                                    </p:cTn>
                                  </p:par>
                                </p:childTnLst>
                              </p:cTn>
                            </p:par>
                          </p:childTnLst>
                        </p:cTn>
                      </p:par>
                    </p:childTnLst>
                  </p:cTn>
                  <p:nextCondLst>
                    <p:cond evt="onClick" delay="0">
                      <p:tgtEl>
                        <p:spTgt spid="36"/>
                      </p:tgtEl>
                    </p:cond>
                  </p:nextCondLst>
                </p:seq>
              </p:childTnLst>
            </p:cTn>
          </p:par>
        </p:tnLst>
        <p:bldLst>
          <p:bldP spid="3" grpId="0"/>
          <p:bldP spid="4" grpId="0" animBg="1"/>
          <p:bldP spid="5" grpId="0" animBg="1"/>
          <p:bldP spid="7" grpId="0" animBg="1"/>
          <p:bldP spid="29" grpId="0" animBg="1"/>
          <p:bldP spid="32" grpId="0" animBg="1"/>
          <p:bldP spid="32" grpId="1" animBg="1"/>
          <p:bldP spid="34" grpId="0" animBg="1"/>
          <p:bldP spid="34" grpId="1" animBg="1"/>
          <p:bldP spid="35" grpId="0" animBg="1"/>
          <p:bldP spid="35" grpId="1"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
                                                <p:txEl>
                                                  <p:pRg st="0" end="0"/>
                                                </p:txEl>
                                              </p:spTgt>
                                            </p:tgtEl>
                                            <p:attrNameLst>
                                              <p:attrName>style.visibility</p:attrName>
                                            </p:attrNameLst>
                                          </p:cBhvr>
                                          <p:to>
                                            <p:strVal val="visible"/>
                                          </p:to>
                                        </p:set>
                                        <p:animEffect transition="in" filter="fade">
                                          <p:cBhvr>
                                            <p:cTn id="12" dur="500"/>
                                            <p:tgtEl>
                                              <p:spTgt spid="6">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8" accel="2000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additive="base">
                                            <p:cTn id="17" dur="1000" fill="hold"/>
                                            <p:tgtEl>
                                              <p:spTgt spid="4"/>
                                            </p:tgtEl>
                                            <p:attrNameLst>
                                              <p:attrName>ppt_x</p:attrName>
                                            </p:attrNameLst>
                                          </p:cBhvr>
                                          <p:tavLst>
                                            <p:tav tm="0">
                                              <p:val>
                                                <p:strVal val="0-#ppt_w/2"/>
                                              </p:val>
                                            </p:tav>
                                            <p:tav tm="100000">
                                              <p:val>
                                                <p:strVal val="#ppt_x"/>
                                              </p:val>
                                            </p:tav>
                                          </p:tavLst>
                                        </p:anim>
                                        <p:anim calcmode="lin" valueType="num">
                                          <p:cBhvr additive="base">
                                            <p:cTn id="18" dur="1000" fill="hold"/>
                                            <p:tgtEl>
                                              <p:spTgt spid="4"/>
                                            </p:tgtEl>
                                            <p:attrNameLst>
                                              <p:attrName>ppt_y</p:attrName>
                                            </p:attrNameLst>
                                          </p:cBhvr>
                                          <p:tavLst>
                                            <p:tav tm="0">
                                              <p:val>
                                                <p:strVal val="#ppt_y"/>
                                              </p:val>
                                            </p:tav>
                                            <p:tav tm="100000">
                                              <p:val>
                                                <p:strVal val="#ppt_y"/>
                                              </p:val>
                                            </p:tav>
                                          </p:tavLst>
                                        </p:anim>
                                      </p:childTnLst>
                                    </p:cTn>
                                  </p:par>
                                </p:childTnLst>
                              </p:cTn>
                            </p:par>
                            <p:par>
                              <p:cTn id="19" fill="hold">
                                <p:stCondLst>
                                  <p:cond delay="1000"/>
                                </p:stCondLst>
                                <p:childTnLst>
                                  <p:par>
                                    <p:cTn id="20" presetID="2" presetClass="entr" presetSubtype="8" accel="20000" fill="hold" grpId="0" nodeType="after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additive="base">
                                            <p:cTn id="22" dur="1000" fill="hold"/>
                                            <p:tgtEl>
                                              <p:spTgt spid="5"/>
                                            </p:tgtEl>
                                            <p:attrNameLst>
                                              <p:attrName>ppt_x</p:attrName>
                                            </p:attrNameLst>
                                          </p:cBhvr>
                                          <p:tavLst>
                                            <p:tav tm="0">
                                              <p:val>
                                                <p:strVal val="0-#ppt_w/2"/>
                                              </p:val>
                                            </p:tav>
                                            <p:tav tm="100000">
                                              <p:val>
                                                <p:strVal val="#ppt_x"/>
                                              </p:val>
                                            </p:tav>
                                          </p:tavLst>
                                        </p:anim>
                                        <p:anim calcmode="lin" valueType="num">
                                          <p:cBhvr additive="base">
                                            <p:cTn id="23" dur="1000" fill="hold"/>
                                            <p:tgtEl>
                                              <p:spTgt spid="5"/>
                                            </p:tgtEl>
                                            <p:attrNameLst>
                                              <p:attrName>ppt_y</p:attrName>
                                            </p:attrNameLst>
                                          </p:cBhvr>
                                          <p:tavLst>
                                            <p:tav tm="0">
                                              <p:val>
                                                <p:strVal val="#ppt_y"/>
                                              </p:val>
                                            </p:tav>
                                            <p:tav tm="100000">
                                              <p:val>
                                                <p:strVal val="#ppt_y"/>
                                              </p:val>
                                            </p:tav>
                                          </p:tavLst>
                                        </p:anim>
                                      </p:childTnLst>
                                    </p:cTn>
                                  </p:par>
                                </p:childTnLst>
                              </p:cTn>
                            </p:par>
                            <p:par>
                              <p:cTn id="24" fill="hold">
                                <p:stCondLst>
                                  <p:cond delay="2000"/>
                                </p:stCondLst>
                                <p:childTnLst>
                                  <p:par>
                                    <p:cTn id="25" presetID="2" presetClass="entr" presetSubtype="8" accel="20000" fill="hold" grpId="0" nodeType="after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additive="base">
                                            <p:cTn id="27" dur="1000" fill="hold"/>
                                            <p:tgtEl>
                                              <p:spTgt spid="7"/>
                                            </p:tgtEl>
                                            <p:attrNameLst>
                                              <p:attrName>ppt_x</p:attrName>
                                            </p:attrNameLst>
                                          </p:cBhvr>
                                          <p:tavLst>
                                            <p:tav tm="0">
                                              <p:val>
                                                <p:strVal val="0-#ppt_w/2"/>
                                              </p:val>
                                            </p:tav>
                                            <p:tav tm="100000">
                                              <p:val>
                                                <p:strVal val="#ppt_x"/>
                                              </p:val>
                                            </p:tav>
                                          </p:tavLst>
                                        </p:anim>
                                        <p:anim calcmode="lin" valueType="num">
                                          <p:cBhvr additive="base">
                                            <p:cTn id="28" dur="1000" fill="hold"/>
                                            <p:tgtEl>
                                              <p:spTgt spid="7"/>
                                            </p:tgtEl>
                                            <p:attrNameLst>
                                              <p:attrName>ppt_y</p:attrName>
                                            </p:attrNameLst>
                                          </p:cBhvr>
                                          <p:tavLst>
                                            <p:tav tm="0">
                                              <p:val>
                                                <p:strVal val="#ppt_y"/>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nodeType="clickEffect">
                                      <p:stCondLst>
                                        <p:cond delay="0"/>
                                      </p:stCondLst>
                                      <p:childTnLst>
                                        <p:set>
                                          <p:cBhvr>
                                            <p:cTn id="32" dur="1" fill="hold">
                                              <p:stCondLst>
                                                <p:cond delay="0"/>
                                              </p:stCondLst>
                                            </p:cTn>
                                            <p:tgtEl>
                                              <p:spTgt spid="28">
                                                <p:txEl>
                                                  <p:pRg st="0" end="0"/>
                                                </p:txEl>
                                              </p:spTgt>
                                            </p:tgtEl>
                                            <p:attrNameLst>
                                              <p:attrName>style.visibility</p:attrName>
                                            </p:attrNameLst>
                                          </p:cBhvr>
                                          <p:to>
                                            <p:strVal val="visible"/>
                                          </p:to>
                                        </p:set>
                                        <p:animEffect transition="in" filter="fade">
                                          <p:cBhvr>
                                            <p:cTn id="33" dur="500"/>
                                            <p:tgtEl>
                                              <p:spTgt spid="28">
                                                <p:txEl>
                                                  <p:pRg st="0" end="0"/>
                                                </p:txEl>
                                              </p:spTgt>
                                            </p:tgtEl>
                                          </p:cBhvr>
                                        </p:animEffect>
                                      </p:childTnLst>
                                    </p:cTn>
                                  </p:par>
                                </p:childTnLst>
                              </p:cTn>
                            </p:par>
                          </p:childTnLst>
                        </p:cTn>
                      </p:par>
                      <p:par>
                        <p:cTn id="34" fill="hold">
                          <p:stCondLst>
                            <p:cond delay="indefinite"/>
                          </p:stCondLst>
                          <p:childTnLst>
                            <p:par>
                              <p:cTn id="35" fill="hold">
                                <p:stCondLst>
                                  <p:cond delay="0"/>
                                </p:stCondLst>
                                <p:childTnLst>
                                  <p:par>
                                    <p:cTn id="36" presetID="2" presetClass="entr" presetSubtype="8" accel="20000" fill="hold" grpId="0" nodeType="clickEffect">
                                      <p:stCondLst>
                                        <p:cond delay="0"/>
                                      </p:stCondLst>
                                      <p:childTnLst>
                                        <p:set>
                                          <p:cBhvr>
                                            <p:cTn id="37" dur="1" fill="hold">
                                              <p:stCondLst>
                                                <p:cond delay="0"/>
                                              </p:stCondLst>
                                            </p:cTn>
                                            <p:tgtEl>
                                              <p:spTgt spid="29"/>
                                            </p:tgtEl>
                                            <p:attrNameLst>
                                              <p:attrName>style.visibility</p:attrName>
                                            </p:attrNameLst>
                                          </p:cBhvr>
                                          <p:to>
                                            <p:strVal val="visible"/>
                                          </p:to>
                                        </p:set>
                                        <p:anim calcmode="lin" valueType="num">
                                          <p:cBhvr additive="base">
                                            <p:cTn id="38" dur="1000" fill="hold"/>
                                            <p:tgtEl>
                                              <p:spTgt spid="29"/>
                                            </p:tgtEl>
                                            <p:attrNameLst>
                                              <p:attrName>ppt_x</p:attrName>
                                            </p:attrNameLst>
                                          </p:cBhvr>
                                          <p:tavLst>
                                            <p:tav tm="0">
                                              <p:val>
                                                <p:strVal val="0-#ppt_w/2"/>
                                              </p:val>
                                            </p:tav>
                                            <p:tav tm="100000">
                                              <p:val>
                                                <p:strVal val="#ppt_x"/>
                                              </p:val>
                                            </p:tav>
                                          </p:tavLst>
                                        </p:anim>
                                        <p:anim calcmode="lin" valueType="num">
                                          <p:cBhvr additive="base">
                                            <p:cTn id="39" dur="1000" fill="hold"/>
                                            <p:tgtEl>
                                              <p:spTgt spid="29"/>
                                            </p:tgtEl>
                                            <p:attrNameLst>
                                              <p:attrName>ppt_y</p:attrName>
                                            </p:attrNameLst>
                                          </p:cBhvr>
                                          <p:tavLst>
                                            <p:tav tm="0">
                                              <p:val>
                                                <p:strVal val="#ppt_y"/>
                                              </p:val>
                                            </p:tav>
                                            <p:tav tm="100000">
                                              <p:val>
                                                <p:strVal val="#ppt_y"/>
                                              </p:val>
                                            </p:tav>
                                          </p:tavLst>
                                        </p:anim>
                                      </p:childTnLst>
                                    </p:cTn>
                                  </p:par>
                                </p:childTnLst>
                              </p:cTn>
                            </p:par>
                            <p:par>
                              <p:cTn id="40" fill="hold">
                                <p:stCondLst>
                                  <p:cond delay="1000"/>
                                </p:stCondLst>
                                <p:childTnLst>
                                  <p:par>
                                    <p:cTn id="41" presetID="10" presetClass="entr" presetSubtype="0" fill="hold" nodeType="afterEffect">
                                      <p:stCondLst>
                                        <p:cond delay="0"/>
                                      </p:stCondLst>
                                      <p:childTnLst>
                                        <p:set>
                                          <p:cBhvr>
                                            <p:cTn id="42" dur="1" fill="hold">
                                              <p:stCondLst>
                                                <p:cond delay="0"/>
                                              </p:stCondLst>
                                            </p:cTn>
                                            <p:tgtEl>
                                              <p:spTgt spid="30"/>
                                            </p:tgtEl>
                                            <p:attrNameLst>
                                              <p:attrName>style.visibility</p:attrName>
                                            </p:attrNameLst>
                                          </p:cBhvr>
                                          <p:to>
                                            <p:strVal val="visible"/>
                                          </p:to>
                                        </p:set>
                                        <p:animEffect transition="in" filter="fade">
                                          <p:cBhvr>
                                            <p:cTn id="43" dur="500"/>
                                            <p:tgtEl>
                                              <p:spTgt spid="30"/>
                                            </p:tgtEl>
                                          </p:cBhvr>
                                        </p:animEffect>
                                      </p:childTnLst>
                                    </p:cTn>
                                  </p:par>
                                </p:childTnLst>
                              </p:cTn>
                            </p:par>
                          </p:childTnLst>
                        </p:cTn>
                      </p:par>
                      <p:par>
                        <p:cTn id="44" fill="hold">
                          <p:stCondLst>
                            <p:cond delay="indefinite"/>
                          </p:stCondLst>
                          <p:childTnLst>
                            <p:par>
                              <p:cTn id="45" fill="hold">
                                <p:stCondLst>
                                  <p:cond delay="0"/>
                                </p:stCondLst>
                                <p:childTnLst>
                                  <p:par>
                                    <p:cTn id="46" presetID="10" presetClass="entr" presetSubtype="0" fill="hold" nodeType="clickEffect">
                                      <p:stCondLst>
                                        <p:cond delay="0"/>
                                      </p:stCondLst>
                                      <p:childTnLst>
                                        <p:set>
                                          <p:cBhvr>
                                            <p:cTn id="47" dur="1" fill="hold">
                                              <p:stCondLst>
                                                <p:cond delay="0"/>
                                              </p:stCondLst>
                                            </p:cTn>
                                            <p:tgtEl>
                                              <p:spTgt spid="2"/>
                                            </p:tgtEl>
                                            <p:attrNameLst>
                                              <p:attrName>style.visibility</p:attrName>
                                            </p:attrNameLst>
                                          </p:cBhvr>
                                          <p:to>
                                            <p:strVal val="visible"/>
                                          </p:to>
                                        </p:set>
                                        <p:animEffect transition="in" filter="fade">
                                          <p:cBhvr>
                                            <p:cTn id="48" dur="500"/>
                                            <p:tgtEl>
                                              <p:spTgt spid="2"/>
                                            </p:tgtEl>
                                          </p:cBhvr>
                                        </p:animEffect>
                                      </p:childTnLst>
                                    </p:cTn>
                                  </p:par>
                                </p:childTnLst>
                              </p:cTn>
                            </p:par>
                            <p:par>
                              <p:cTn id="49" fill="hold">
                                <p:stCondLst>
                                  <p:cond delay="500"/>
                                </p:stCondLst>
                                <p:childTnLst>
                                  <p:par>
                                    <p:cTn id="50" presetID="10" presetClass="entr" presetSubtype="0" fill="hold" nodeType="afterEffect">
                                      <p:stCondLst>
                                        <p:cond delay="0"/>
                                      </p:stCondLst>
                                      <p:childTnLst>
                                        <p:set>
                                          <p:cBhvr>
                                            <p:cTn id="51" dur="1" fill="hold">
                                              <p:stCondLst>
                                                <p:cond delay="0"/>
                                              </p:stCondLst>
                                            </p:cTn>
                                            <p:tgtEl>
                                              <p:spTgt spid="22"/>
                                            </p:tgtEl>
                                            <p:attrNameLst>
                                              <p:attrName>style.visibility</p:attrName>
                                            </p:attrNameLst>
                                          </p:cBhvr>
                                          <p:to>
                                            <p:strVal val="visible"/>
                                          </p:to>
                                        </p:set>
                                        <p:animEffect transition="in" filter="fade">
                                          <p:cBhvr>
                                            <p:cTn id="52" dur="500"/>
                                            <p:tgtEl>
                                              <p:spTgt spid="22"/>
                                            </p:tgtEl>
                                          </p:cBhvr>
                                        </p:animEffect>
                                      </p:childTnLst>
                                    </p:cTn>
                                  </p:par>
                                </p:childTnLst>
                              </p:cTn>
                            </p:par>
                            <p:par>
                              <p:cTn id="53" fill="hold">
                                <p:stCondLst>
                                  <p:cond delay="1000"/>
                                </p:stCondLst>
                                <p:childTnLst>
                                  <p:par>
                                    <p:cTn id="54" presetID="10" presetClass="entr" presetSubtype="0" fill="hold" nodeType="afterEffect">
                                      <p:stCondLst>
                                        <p:cond delay="0"/>
                                      </p:stCondLst>
                                      <p:childTnLst>
                                        <p:set>
                                          <p:cBhvr>
                                            <p:cTn id="55" dur="1" fill="hold">
                                              <p:stCondLst>
                                                <p:cond delay="0"/>
                                              </p:stCondLst>
                                            </p:cTn>
                                            <p:tgtEl>
                                              <p:spTgt spid="27"/>
                                            </p:tgtEl>
                                            <p:attrNameLst>
                                              <p:attrName>style.visibility</p:attrName>
                                            </p:attrNameLst>
                                          </p:cBhvr>
                                          <p:to>
                                            <p:strVal val="visible"/>
                                          </p:to>
                                        </p:set>
                                        <p:animEffect transition="in" filter="fade">
                                          <p:cBhvr>
                                            <p:cTn id="56" dur="500"/>
                                            <p:tgtEl>
                                              <p:spTgt spid="27"/>
                                            </p:tgtEl>
                                          </p:cBhvr>
                                        </p:animEffect>
                                      </p:childTnLst>
                                    </p:cTn>
                                  </p:par>
                                </p:childTnLst>
                              </p:cTn>
                            </p:par>
                            <p:par>
                              <p:cTn id="57" fill="hold">
                                <p:stCondLst>
                                  <p:cond delay="1500"/>
                                </p:stCondLst>
                                <p:childTnLst>
                                  <p:par>
                                    <p:cTn id="58" presetID="10" presetClass="entr" presetSubtype="0" fill="hold" nodeType="afterEffect">
                                      <p:stCondLst>
                                        <p:cond delay="0"/>
                                      </p:stCondLst>
                                      <p:childTnLst>
                                        <p:set>
                                          <p:cBhvr>
                                            <p:cTn id="59" dur="1" fill="hold">
                                              <p:stCondLst>
                                                <p:cond delay="0"/>
                                              </p:stCondLst>
                                            </p:cTn>
                                            <p:tgtEl>
                                              <p:spTgt spid="36"/>
                                            </p:tgtEl>
                                            <p:attrNameLst>
                                              <p:attrName>style.visibility</p:attrName>
                                            </p:attrNameLst>
                                          </p:cBhvr>
                                          <p:to>
                                            <p:strVal val="visible"/>
                                          </p:to>
                                        </p:set>
                                        <p:animEffect transition="in" filter="fade">
                                          <p:cBhvr>
                                            <p:cTn id="60" dur="500"/>
                                            <p:tgtEl>
                                              <p:spTgt spid="36"/>
                                            </p:tgtEl>
                                          </p:cBhvr>
                                        </p:animEffect>
                                      </p:childTnLst>
                                    </p:cTn>
                                  </p:par>
                                  <p:par>
                                    <p:cTn id="61" presetID="2" presetClass="entr" presetSubtype="8" accel="20000" decel="20000" fill="hold" nodeType="withEffect">
                                      <p:stCondLst>
                                        <p:cond delay="0"/>
                                      </p:stCondLst>
                                      <p:childTnLst>
                                        <p:set>
                                          <p:cBhvr>
                                            <p:cTn id="62" dur="1" fill="hold">
                                              <p:stCondLst>
                                                <p:cond delay="0"/>
                                              </p:stCondLst>
                                            </p:cTn>
                                            <p:tgtEl>
                                              <p:spTgt spid="36"/>
                                            </p:tgtEl>
                                            <p:attrNameLst>
                                              <p:attrName>style.visibility</p:attrName>
                                            </p:attrNameLst>
                                          </p:cBhvr>
                                          <p:to>
                                            <p:strVal val="visible"/>
                                          </p:to>
                                        </p:set>
                                        <p:anim calcmode="lin" valueType="num">
                                          <p:cBhvr additive="base">
                                            <p:cTn id="63" dur="500" fill="hold"/>
                                            <p:tgtEl>
                                              <p:spTgt spid="36"/>
                                            </p:tgtEl>
                                            <p:attrNameLst>
                                              <p:attrName>ppt_x</p:attrName>
                                            </p:attrNameLst>
                                          </p:cBhvr>
                                          <p:tavLst>
                                            <p:tav tm="0">
                                              <p:val>
                                                <p:strVal val="0-#ppt_w/2"/>
                                              </p:val>
                                            </p:tav>
                                            <p:tav tm="100000">
                                              <p:val>
                                                <p:strVal val="#ppt_x"/>
                                              </p:val>
                                            </p:tav>
                                          </p:tavLst>
                                        </p:anim>
                                        <p:anim calcmode="lin" valueType="num">
                                          <p:cBhvr additive="base">
                                            <p:cTn id="64" dur="500" fill="hold"/>
                                            <p:tgtEl>
                                              <p:spTgt spid="3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65" restart="whenNotActive" fill="hold" evtFilter="cancelBubble" nodeType="interactiveSeq">
                    <p:stCondLst>
                      <p:cond evt="onClick" delay="0">
                        <p:tgtEl>
                          <p:spTgt spid="36"/>
                        </p:tgtEl>
                      </p:cond>
                    </p:stCondLst>
                    <p:endSync evt="end" delay="0">
                      <p:rtn val="all"/>
                    </p:endSync>
                    <p:childTnLst>
                      <p:par>
                        <p:cTn id="66" fill="hold">
                          <p:stCondLst>
                            <p:cond delay="0"/>
                          </p:stCondLst>
                          <p:childTnLst>
                            <p:par>
                              <p:cTn id="67" fill="hold">
                                <p:stCondLst>
                                  <p:cond delay="0"/>
                                </p:stCondLst>
                                <p:childTnLst>
                                  <p:par>
                                    <p:cTn id="68" presetID="1" presetClass="entr" presetSubtype="0" fill="hold" grpId="0" nodeType="clickEffect">
                                      <p:stCondLst>
                                        <p:cond delay="0"/>
                                      </p:stCondLst>
                                      <p:childTnLst>
                                        <p:set>
                                          <p:cBhvr>
                                            <p:cTn id="69" dur="1" fill="hold">
                                              <p:stCondLst>
                                                <p:cond delay="0"/>
                                              </p:stCondLst>
                                            </p:cTn>
                                            <p:tgtEl>
                                              <p:spTgt spid="32"/>
                                            </p:tgtEl>
                                            <p:attrNameLst>
                                              <p:attrName>style.visibility</p:attrName>
                                            </p:attrNameLst>
                                          </p:cBhvr>
                                          <p:to>
                                            <p:strVal val="visible"/>
                                          </p:to>
                                        </p:set>
                                      </p:childTnLst>
                                    </p:cTn>
                                  </p:par>
                                </p:childTnLst>
                              </p:cTn>
                            </p:par>
                            <p:par>
                              <p:cTn id="70" fill="hold">
                                <p:stCondLst>
                                  <p:cond delay="0"/>
                                </p:stCondLst>
                                <p:childTnLst>
                                  <p:par>
                                    <p:cTn id="71" presetID="42" presetClass="path" presetSubtype="0" accel="50000" decel="50000" fill="hold" grpId="1" nodeType="afterEffect">
                                      <p:stCondLst>
                                        <p:cond delay="0"/>
                                      </p:stCondLst>
                                      <p:childTnLst>
                                        <p:animMotion origin="layout" path="M 8.33333E-7 -3.33333E-6 L -0.29132 0.37801 " pathEditMode="relative" rAng="0" ptsTypes="AA">
                                          <p:cBhvr>
                                            <p:cTn id="72" dur="2000" fill="hold"/>
                                            <p:tgtEl>
                                              <p:spTgt spid="32"/>
                                            </p:tgtEl>
                                            <p:attrNameLst>
                                              <p:attrName>ppt_x</p:attrName>
                                              <p:attrName>ppt_y</p:attrName>
                                            </p:attrNameLst>
                                          </p:cBhvr>
                                          <p:rCtr x="-14566" y="18889"/>
                                        </p:animMotion>
                                      </p:childTnLst>
                                    </p:cTn>
                                  </p:par>
                                </p:childTnLst>
                              </p:cTn>
                            </p:par>
                            <p:par>
                              <p:cTn id="73" fill="hold">
                                <p:stCondLst>
                                  <p:cond delay="2000"/>
                                </p:stCondLst>
                                <p:childTnLst>
                                  <p:par>
                                    <p:cTn id="74" presetID="1" presetClass="entr" presetSubtype="0" fill="hold" grpId="0" nodeType="afterEffect">
                                      <p:stCondLst>
                                        <p:cond delay="0"/>
                                      </p:stCondLst>
                                      <p:childTnLst>
                                        <p:set>
                                          <p:cBhvr>
                                            <p:cTn id="75" dur="1" fill="hold">
                                              <p:stCondLst>
                                                <p:cond delay="0"/>
                                              </p:stCondLst>
                                            </p:cTn>
                                            <p:tgtEl>
                                              <p:spTgt spid="34"/>
                                            </p:tgtEl>
                                            <p:attrNameLst>
                                              <p:attrName>style.visibility</p:attrName>
                                            </p:attrNameLst>
                                          </p:cBhvr>
                                          <p:to>
                                            <p:strVal val="visible"/>
                                          </p:to>
                                        </p:set>
                                      </p:childTnLst>
                                    </p:cTn>
                                  </p:par>
                                </p:childTnLst>
                              </p:cTn>
                            </p:par>
                            <p:par>
                              <p:cTn id="76" fill="hold">
                                <p:stCondLst>
                                  <p:cond delay="2000"/>
                                </p:stCondLst>
                                <p:childTnLst>
                                  <p:par>
                                    <p:cTn id="77" presetID="42" presetClass="path" presetSubtype="0" accel="50000" decel="50000" fill="hold" grpId="1" nodeType="afterEffect">
                                      <p:stCondLst>
                                        <p:cond delay="0"/>
                                      </p:stCondLst>
                                      <p:childTnLst>
                                        <p:animMotion origin="layout" path="M 0 0.00162 L -0.20347 0.38102 " pathEditMode="relative" rAng="0" ptsTypes="AA">
                                          <p:cBhvr>
                                            <p:cTn id="78" dur="2000" fill="hold"/>
                                            <p:tgtEl>
                                              <p:spTgt spid="34"/>
                                            </p:tgtEl>
                                            <p:attrNameLst>
                                              <p:attrName>ppt_x</p:attrName>
                                              <p:attrName>ppt_y</p:attrName>
                                            </p:attrNameLst>
                                          </p:cBhvr>
                                          <p:rCtr x="-10174" y="18958"/>
                                        </p:animMotion>
                                      </p:childTnLst>
                                    </p:cTn>
                                  </p:par>
                                </p:childTnLst>
                              </p:cTn>
                            </p:par>
                            <p:par>
                              <p:cTn id="79" fill="hold">
                                <p:stCondLst>
                                  <p:cond delay="4000"/>
                                </p:stCondLst>
                                <p:childTnLst>
                                  <p:par>
                                    <p:cTn id="80" presetID="1" presetClass="entr" presetSubtype="0" fill="hold" grpId="0" nodeType="afterEffect">
                                      <p:stCondLst>
                                        <p:cond delay="0"/>
                                      </p:stCondLst>
                                      <p:childTnLst>
                                        <p:set>
                                          <p:cBhvr>
                                            <p:cTn id="81" dur="1" fill="hold">
                                              <p:stCondLst>
                                                <p:cond delay="0"/>
                                              </p:stCondLst>
                                            </p:cTn>
                                            <p:tgtEl>
                                              <p:spTgt spid="35"/>
                                            </p:tgtEl>
                                            <p:attrNameLst>
                                              <p:attrName>style.visibility</p:attrName>
                                            </p:attrNameLst>
                                          </p:cBhvr>
                                          <p:to>
                                            <p:strVal val="visible"/>
                                          </p:to>
                                        </p:set>
                                      </p:childTnLst>
                                    </p:cTn>
                                  </p:par>
                                </p:childTnLst>
                              </p:cTn>
                            </p:par>
                            <p:par>
                              <p:cTn id="82" fill="hold">
                                <p:stCondLst>
                                  <p:cond delay="4000"/>
                                </p:stCondLst>
                                <p:childTnLst>
                                  <p:par>
                                    <p:cTn id="83" presetID="42" presetClass="path" presetSubtype="0" accel="50000" decel="50000" fill="hold" grpId="1" nodeType="afterEffect">
                                      <p:stCondLst>
                                        <p:cond delay="0"/>
                                      </p:stCondLst>
                                      <p:childTnLst>
                                        <p:animMotion origin="layout" path="M -3.88889E-6 -3.33333E-6 L 0.50313 0.38033 " pathEditMode="relative" rAng="0" ptsTypes="AA">
                                          <p:cBhvr>
                                            <p:cTn id="84" dur="2000" fill="hold"/>
                                            <p:tgtEl>
                                              <p:spTgt spid="35"/>
                                            </p:tgtEl>
                                            <p:attrNameLst>
                                              <p:attrName>ppt_x</p:attrName>
                                              <p:attrName>ppt_y</p:attrName>
                                            </p:attrNameLst>
                                          </p:cBhvr>
                                          <p:rCtr x="25156" y="19005"/>
                                        </p:animMotion>
                                      </p:childTnLst>
                                    </p:cTn>
                                  </p:par>
                                </p:childTnLst>
                              </p:cTn>
                            </p:par>
                          </p:childTnLst>
                        </p:cTn>
                      </p:par>
                    </p:childTnLst>
                  </p:cTn>
                  <p:nextCondLst>
                    <p:cond evt="onClick" delay="0">
                      <p:tgtEl>
                        <p:spTgt spid="36"/>
                      </p:tgtEl>
                    </p:cond>
                  </p:nextCondLst>
                </p:seq>
              </p:childTnLst>
            </p:cTn>
          </p:par>
        </p:tnLst>
        <p:bldLst>
          <p:bldP spid="3" grpId="0"/>
          <p:bldP spid="4" grpId="0" animBg="1"/>
          <p:bldP spid="5" grpId="0" animBg="1"/>
          <p:bldP spid="7" grpId="0" animBg="1"/>
          <p:bldP spid="29" grpId="0" animBg="1"/>
          <p:bldP spid="32" grpId="0" animBg="1"/>
          <p:bldP spid="32" grpId="1" animBg="1"/>
          <p:bldP spid="34" grpId="0" animBg="1"/>
          <p:bldP spid="34" grpId="1" animBg="1"/>
          <p:bldP spid="35" grpId="0" animBg="1"/>
          <p:bldP spid="35" grpId="1" animBg="1"/>
        </p:bldLst>
      </p:timing>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p:cNvSpPr>
            <a:spLocks noGrp="1"/>
          </p:cNvSpPr>
          <p:nvPr>
            <p:ph type="title"/>
          </p:nvPr>
        </p:nvSpPr>
        <p:spPr>
          <a:xfrm>
            <a:off x="457198" y="478895"/>
            <a:ext cx="8220075" cy="994306"/>
          </a:xfrm>
        </p:spPr>
        <p:txBody>
          <a:bodyPr/>
          <a:lstStyle/>
          <a:p>
            <a:pPr algn="ctr"/>
            <a:r>
              <a:rPr lang="en-GB" sz="3200" dirty="0">
                <a:solidFill>
                  <a:srgbClr val="00A7E7"/>
                </a:solidFill>
              </a:rPr>
              <a:t>Describing Your Feelings</a:t>
            </a:r>
          </a:p>
        </p:txBody>
      </p:sp>
      <p:sp>
        <p:nvSpPr>
          <p:cNvPr id="4" name="Rectangle 3"/>
          <p:cNvSpPr/>
          <p:nvPr/>
        </p:nvSpPr>
        <p:spPr>
          <a:xfrm>
            <a:off x="755650" y="1334701"/>
            <a:ext cx="7632700" cy="553998"/>
          </a:xfrm>
          <a:prstGeom prst="rect">
            <a:avLst/>
          </a:prstGeom>
        </p:spPr>
        <p:txBody>
          <a:bodyPr wrap="square" lIns="0" tIns="0" rIns="0" bIns="0">
            <a:spAutoFit/>
          </a:bodyPr>
          <a:lstStyle/>
          <a:p>
            <a:pPr algn="ctr"/>
            <a:r>
              <a:rPr lang="en-US" altLang="en-US" dirty="0">
                <a:latin typeface="Twinkl" pitchFamily="2" charset="0"/>
              </a:rPr>
              <a:t>In a diary, you might include feelings, hopes or fears that you wouldn’t want anyone to know about.</a:t>
            </a:r>
          </a:p>
        </p:txBody>
      </p:sp>
      <p:pic>
        <p:nvPicPr>
          <p:cNvPr id="5" name="Picture 4"/>
          <p:cNvPicPr>
            <a:picLocks noChangeAspect="1"/>
          </p:cNvPicPr>
          <p:nvPr/>
        </p:nvPicPr>
        <p:blipFill rotWithShape="1">
          <a:blip r:embed="rId2" cstate="print">
            <a:extLst>
              <a:ext uri="{28A0092B-C50C-407E-A947-70E740481C1C}">
                <a14:useLocalDpi xmlns:a14="http://schemas.microsoft.com/office/drawing/2010/main" val="0"/>
              </a:ext>
            </a:extLst>
          </a:blip>
          <a:srcRect/>
          <a:stretch/>
        </p:blipFill>
        <p:spPr>
          <a:xfrm>
            <a:off x="447259" y="1741933"/>
            <a:ext cx="2574235" cy="4678745"/>
          </a:xfrm>
          <a:prstGeom prst="rect">
            <a:avLst/>
          </a:prstGeom>
        </p:spPr>
      </p:pic>
      <p:sp>
        <p:nvSpPr>
          <p:cNvPr id="6" name="Rectangle 5"/>
          <p:cNvSpPr/>
          <p:nvPr/>
        </p:nvSpPr>
        <p:spPr>
          <a:xfrm>
            <a:off x="2322588" y="2100975"/>
            <a:ext cx="6065762" cy="772107"/>
          </a:xfrm>
          <a:prstGeom prst="rect">
            <a:avLst/>
          </a:prstGeom>
          <a:solidFill>
            <a:srgbClr val="00A7E7"/>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US" altLang="en-US" dirty="0">
                <a:latin typeface="Twinkl" pitchFamily="2" charset="0"/>
              </a:rPr>
              <a:t>Look at the examples below.</a:t>
            </a:r>
            <a:br>
              <a:rPr lang="en-US" altLang="en-US" dirty="0">
                <a:latin typeface="Twinkl" pitchFamily="2" charset="0"/>
              </a:rPr>
            </a:br>
            <a:r>
              <a:rPr lang="en-US" altLang="en-US" dirty="0">
                <a:latin typeface="Twinkl" pitchFamily="2" charset="0"/>
              </a:rPr>
              <a:t>Where has this diary writer described his or her feelings?</a:t>
            </a:r>
            <a:endParaRPr lang="en-US" altLang="en-US" sz="1600" dirty="0">
              <a:latin typeface="Twinkl" pitchFamily="2" charset="0"/>
            </a:endParaRPr>
          </a:p>
        </p:txBody>
      </p:sp>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121335" y="2973321"/>
            <a:ext cx="2417671" cy="3419061"/>
          </a:xfrm>
          <a:prstGeom prst="rect">
            <a:avLst/>
          </a:prstGeom>
        </p:spPr>
      </p:pic>
      <p:sp>
        <p:nvSpPr>
          <p:cNvPr id="8" name="Rectangle 7"/>
          <p:cNvSpPr/>
          <p:nvPr/>
        </p:nvSpPr>
        <p:spPr>
          <a:xfrm>
            <a:off x="3333082" y="3851854"/>
            <a:ext cx="1994175" cy="1661993"/>
          </a:xfrm>
          <a:prstGeom prst="rect">
            <a:avLst/>
          </a:prstGeom>
        </p:spPr>
        <p:txBody>
          <a:bodyPr wrap="square" lIns="0" tIns="0" rIns="0" bIns="0">
            <a:spAutoFit/>
          </a:bodyPr>
          <a:lstStyle/>
          <a:p>
            <a:pPr algn="ctr"/>
            <a:r>
              <a:rPr lang="en-US" altLang="en-US" dirty="0">
                <a:latin typeface="Twinkl" pitchFamily="2" charset="0"/>
              </a:rPr>
              <a:t>Dad drove us to the Apollo 11 launch site. I stood feeling nervous but excited to see the huge rocket take off.</a:t>
            </a:r>
          </a:p>
        </p:txBody>
      </p:sp>
      <p:sp>
        <p:nvSpPr>
          <p:cNvPr id="9" name="Rectangle 8"/>
          <p:cNvSpPr/>
          <p:nvPr/>
        </p:nvSpPr>
        <p:spPr>
          <a:xfrm>
            <a:off x="3319829" y="3323692"/>
            <a:ext cx="1994175" cy="276999"/>
          </a:xfrm>
          <a:prstGeom prst="rect">
            <a:avLst/>
          </a:prstGeom>
        </p:spPr>
        <p:txBody>
          <a:bodyPr wrap="square" lIns="0" tIns="0" rIns="0" bIns="0">
            <a:spAutoFit/>
          </a:bodyPr>
          <a:lstStyle/>
          <a:p>
            <a:r>
              <a:rPr lang="en-US" altLang="en-US" dirty="0">
                <a:latin typeface="Twinkl" pitchFamily="2" charset="0"/>
              </a:rPr>
              <a:t>Dear Diary</a:t>
            </a:r>
          </a:p>
        </p:txBody>
      </p:sp>
      <p:pic>
        <p:nvPicPr>
          <p:cNvPr id="12" name="Picture 1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750753" y="2973321"/>
            <a:ext cx="2417671" cy="3419061"/>
          </a:xfrm>
          <a:prstGeom prst="rect">
            <a:avLst/>
          </a:prstGeom>
        </p:spPr>
      </p:pic>
      <p:sp>
        <p:nvSpPr>
          <p:cNvPr id="13" name="Rectangle 12"/>
          <p:cNvSpPr/>
          <p:nvPr/>
        </p:nvSpPr>
        <p:spPr>
          <a:xfrm>
            <a:off x="5962500" y="3742524"/>
            <a:ext cx="1994175" cy="2215991"/>
          </a:xfrm>
          <a:prstGeom prst="rect">
            <a:avLst/>
          </a:prstGeom>
        </p:spPr>
        <p:txBody>
          <a:bodyPr wrap="square" lIns="0" tIns="0" rIns="0" bIns="0">
            <a:spAutoFit/>
          </a:bodyPr>
          <a:lstStyle/>
          <a:p>
            <a:pPr algn="ctr"/>
            <a:r>
              <a:rPr lang="en-US" dirty="0">
                <a:latin typeface="Twinkl" pitchFamily="2" charset="0"/>
              </a:rPr>
              <a:t>As the countdown began, my body tingled in anticipation.</a:t>
            </a:r>
            <a:br>
              <a:rPr lang="en-US" dirty="0">
                <a:latin typeface="Twinkl" pitchFamily="2" charset="0"/>
              </a:rPr>
            </a:br>
            <a:r>
              <a:rPr lang="en-US" dirty="0">
                <a:latin typeface="Twinkl" pitchFamily="2" charset="0"/>
              </a:rPr>
              <a:t>I could not believe that Uncle Neil was really going to walk on the Moon. </a:t>
            </a:r>
            <a:endParaRPr lang="en-GB" dirty="0"/>
          </a:p>
        </p:txBody>
      </p:sp>
      <p:sp>
        <p:nvSpPr>
          <p:cNvPr id="14" name="Rectangle 13"/>
          <p:cNvSpPr/>
          <p:nvPr/>
        </p:nvSpPr>
        <p:spPr>
          <a:xfrm>
            <a:off x="5949247" y="3323692"/>
            <a:ext cx="1994175" cy="276999"/>
          </a:xfrm>
          <a:prstGeom prst="rect">
            <a:avLst/>
          </a:prstGeom>
        </p:spPr>
        <p:txBody>
          <a:bodyPr wrap="square" lIns="0" tIns="0" rIns="0" bIns="0">
            <a:spAutoFit/>
          </a:bodyPr>
          <a:lstStyle/>
          <a:p>
            <a:r>
              <a:rPr lang="en-US" altLang="en-US" dirty="0">
                <a:latin typeface="Twinkl" pitchFamily="2" charset="0"/>
              </a:rPr>
              <a:t>Dear Diary</a:t>
            </a:r>
          </a:p>
        </p:txBody>
      </p:sp>
      <p:grpSp>
        <p:nvGrpSpPr>
          <p:cNvPr id="15" name="Group 14"/>
          <p:cNvGrpSpPr/>
          <p:nvPr/>
        </p:nvGrpSpPr>
        <p:grpSpPr>
          <a:xfrm>
            <a:off x="5286633" y="6038458"/>
            <a:ext cx="3667158" cy="382043"/>
            <a:chOff x="5740521" y="5717195"/>
            <a:chExt cx="2764692" cy="382043"/>
          </a:xfrm>
        </p:grpSpPr>
        <p:grpSp>
          <p:nvGrpSpPr>
            <p:cNvPr id="16" name="Group 15"/>
            <p:cNvGrpSpPr/>
            <p:nvPr/>
          </p:nvGrpSpPr>
          <p:grpSpPr>
            <a:xfrm>
              <a:off x="5740521" y="5729681"/>
              <a:ext cx="2764692" cy="369557"/>
              <a:chOff x="5740521" y="5729681"/>
              <a:chExt cx="2764692" cy="369557"/>
            </a:xfrm>
          </p:grpSpPr>
          <p:sp>
            <p:nvSpPr>
              <p:cNvPr id="18" name="Parallelogram 17"/>
              <p:cNvSpPr/>
              <p:nvPr/>
            </p:nvSpPr>
            <p:spPr>
              <a:xfrm>
                <a:off x="7203270" y="5729681"/>
                <a:ext cx="1301943" cy="369557"/>
              </a:xfrm>
              <a:prstGeom prst="parallelogram">
                <a:avLst/>
              </a:prstGeom>
              <a:solidFill>
                <a:srgbClr val="F0821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Parallelogram 18"/>
              <p:cNvSpPr/>
              <p:nvPr/>
            </p:nvSpPr>
            <p:spPr>
              <a:xfrm>
                <a:off x="5740521" y="6040073"/>
                <a:ext cx="2582584" cy="59165"/>
              </a:xfrm>
              <a:prstGeom prst="parallelogram">
                <a:avLst/>
              </a:prstGeom>
              <a:solidFill>
                <a:srgbClr val="F0821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
          <p:nvSpPr>
            <p:cNvPr id="17" name="TextBox 16">
              <a:hlinkClick r:id="rId4" action="ppaction://hlinksldjump"/>
            </p:cNvPr>
            <p:cNvSpPr txBox="1"/>
            <p:nvPr/>
          </p:nvSpPr>
          <p:spPr>
            <a:xfrm>
              <a:off x="7120352" y="5717195"/>
              <a:ext cx="1367405" cy="369332"/>
            </a:xfrm>
            <a:prstGeom prst="rect">
              <a:avLst/>
            </a:prstGeom>
            <a:noFill/>
          </p:spPr>
          <p:txBody>
            <a:bodyPr wrap="square" rtlCol="0">
              <a:spAutoFit/>
            </a:bodyPr>
            <a:lstStyle/>
            <a:p>
              <a:pPr algn="ctr"/>
              <a:r>
                <a:rPr lang="en-GB" b="1" dirty="0">
                  <a:solidFill>
                    <a:schemeClr val="bg1"/>
                  </a:solidFill>
                </a:rPr>
                <a:t>Answers</a:t>
              </a:r>
            </a:p>
          </p:txBody>
        </p:sp>
      </p:grpSp>
    </p:spTree>
    <p:extLst>
      <p:ext uri="{BB962C8B-B14F-4D97-AF65-F5344CB8AC3E}">
        <p14:creationId xmlns:p14="http://schemas.microsoft.com/office/powerpoint/2010/main" val="477509396"/>
      </p:ext>
    </p:extLst>
  </p:cSld>
  <p:clrMapOvr>
    <a:masterClrMapping/>
  </p:clrMapOvr>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8" accel="20000" fill="hold" grpId="0" nodeType="clickEffect" p14:presetBounceEnd="26000">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14:bounceEnd="26000">
                                          <p:cBhvr additive="base">
                                            <p:cTn id="12" dur="1000" fill="hold"/>
                                            <p:tgtEl>
                                              <p:spTgt spid="6"/>
                                            </p:tgtEl>
                                            <p:attrNameLst>
                                              <p:attrName>ppt_x</p:attrName>
                                            </p:attrNameLst>
                                          </p:cBhvr>
                                          <p:tavLst>
                                            <p:tav tm="0">
                                              <p:val>
                                                <p:strVal val="0-#ppt_w/2"/>
                                              </p:val>
                                            </p:tav>
                                            <p:tav tm="100000">
                                              <p:val>
                                                <p:strVal val="#ppt_x"/>
                                              </p:val>
                                            </p:tav>
                                          </p:tavLst>
                                        </p:anim>
                                        <p:anim calcmode="lin" valueType="num" p14:bounceEnd="26000">
                                          <p:cBhvr additive="base">
                                            <p:cTn id="13" dur="1000" fill="hold"/>
                                            <p:tgtEl>
                                              <p:spTgt spid="6"/>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2" presetClass="entr" presetSubtype="1" fill="hold" nodeType="click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wipe(up)">
                                          <p:cBhvr>
                                            <p:cTn id="18" dur="500"/>
                                            <p:tgtEl>
                                              <p:spTgt spid="7"/>
                                            </p:tgtEl>
                                          </p:cBhvr>
                                        </p:animEffect>
                                      </p:childTnLst>
                                    </p:cTn>
                                  </p:par>
                                </p:childTnLst>
                              </p:cTn>
                            </p:par>
                            <p:par>
                              <p:cTn id="19" fill="hold">
                                <p:stCondLst>
                                  <p:cond delay="500"/>
                                </p:stCondLst>
                                <p:childTnLst>
                                  <p:par>
                                    <p:cTn id="20" presetID="10" presetClass="entr" presetSubtype="0" fill="hold" nodeType="afterEffect">
                                      <p:stCondLst>
                                        <p:cond delay="0"/>
                                      </p:stCondLst>
                                      <p:childTnLst>
                                        <p:set>
                                          <p:cBhvr>
                                            <p:cTn id="21" dur="1" fill="hold">
                                              <p:stCondLst>
                                                <p:cond delay="0"/>
                                              </p:stCondLst>
                                            </p:cTn>
                                            <p:tgtEl>
                                              <p:spTgt spid="9">
                                                <p:txEl>
                                                  <p:pRg st="0" end="0"/>
                                                </p:txEl>
                                              </p:spTgt>
                                            </p:tgtEl>
                                            <p:attrNameLst>
                                              <p:attrName>style.visibility</p:attrName>
                                            </p:attrNameLst>
                                          </p:cBhvr>
                                          <p:to>
                                            <p:strVal val="visible"/>
                                          </p:to>
                                        </p:set>
                                        <p:animEffect transition="in" filter="fade">
                                          <p:cBhvr>
                                            <p:cTn id="22" dur="500"/>
                                            <p:tgtEl>
                                              <p:spTgt spid="9">
                                                <p:txEl>
                                                  <p:pRg st="0" end="0"/>
                                                </p:txEl>
                                              </p:spTgt>
                                            </p:tgtEl>
                                          </p:cBhvr>
                                        </p:animEffect>
                                      </p:childTnLst>
                                    </p:cTn>
                                  </p:par>
                                </p:childTnLst>
                              </p:cTn>
                            </p:par>
                            <p:par>
                              <p:cTn id="23" fill="hold">
                                <p:stCondLst>
                                  <p:cond delay="1000"/>
                                </p:stCondLst>
                                <p:childTnLst>
                                  <p:par>
                                    <p:cTn id="24" presetID="10" presetClass="entr" presetSubtype="0" fill="hold" nodeType="afterEffect">
                                      <p:stCondLst>
                                        <p:cond delay="0"/>
                                      </p:stCondLst>
                                      <p:childTnLst>
                                        <p:set>
                                          <p:cBhvr>
                                            <p:cTn id="25" dur="1" fill="hold">
                                              <p:stCondLst>
                                                <p:cond delay="0"/>
                                              </p:stCondLst>
                                            </p:cTn>
                                            <p:tgtEl>
                                              <p:spTgt spid="8">
                                                <p:txEl>
                                                  <p:pRg st="0" end="0"/>
                                                </p:txEl>
                                              </p:spTgt>
                                            </p:tgtEl>
                                            <p:attrNameLst>
                                              <p:attrName>style.visibility</p:attrName>
                                            </p:attrNameLst>
                                          </p:cBhvr>
                                          <p:to>
                                            <p:strVal val="visible"/>
                                          </p:to>
                                        </p:set>
                                        <p:animEffect transition="in" filter="fade">
                                          <p:cBhvr>
                                            <p:cTn id="26" dur="500"/>
                                            <p:tgtEl>
                                              <p:spTgt spid="8">
                                                <p:txEl>
                                                  <p:pRg st="0" end="0"/>
                                                </p:txEl>
                                              </p:spTgt>
                                            </p:tgtEl>
                                          </p:cBhvr>
                                        </p:animEffect>
                                      </p:childTnLst>
                                    </p:cTn>
                                  </p:par>
                                </p:childTnLst>
                              </p:cTn>
                            </p:par>
                            <p:par>
                              <p:cTn id="27" fill="hold">
                                <p:stCondLst>
                                  <p:cond delay="1500"/>
                                </p:stCondLst>
                                <p:childTnLst>
                                  <p:par>
                                    <p:cTn id="28" presetID="22" presetClass="entr" presetSubtype="1" fill="hold" nodeType="afterEffect">
                                      <p:stCondLst>
                                        <p:cond delay="0"/>
                                      </p:stCondLst>
                                      <p:childTnLst>
                                        <p:set>
                                          <p:cBhvr>
                                            <p:cTn id="29" dur="1" fill="hold">
                                              <p:stCondLst>
                                                <p:cond delay="0"/>
                                              </p:stCondLst>
                                            </p:cTn>
                                            <p:tgtEl>
                                              <p:spTgt spid="12"/>
                                            </p:tgtEl>
                                            <p:attrNameLst>
                                              <p:attrName>style.visibility</p:attrName>
                                            </p:attrNameLst>
                                          </p:cBhvr>
                                          <p:to>
                                            <p:strVal val="visible"/>
                                          </p:to>
                                        </p:set>
                                        <p:animEffect transition="in" filter="wipe(up)">
                                          <p:cBhvr>
                                            <p:cTn id="30" dur="500"/>
                                            <p:tgtEl>
                                              <p:spTgt spid="12"/>
                                            </p:tgtEl>
                                          </p:cBhvr>
                                        </p:animEffect>
                                      </p:childTnLst>
                                    </p:cTn>
                                  </p:par>
                                </p:childTnLst>
                              </p:cTn>
                            </p:par>
                            <p:par>
                              <p:cTn id="31" fill="hold">
                                <p:stCondLst>
                                  <p:cond delay="2000"/>
                                </p:stCondLst>
                                <p:childTnLst>
                                  <p:par>
                                    <p:cTn id="32" presetID="10" presetClass="entr" presetSubtype="0" fill="hold" nodeType="afterEffect">
                                      <p:stCondLst>
                                        <p:cond delay="0"/>
                                      </p:stCondLst>
                                      <p:childTnLst>
                                        <p:set>
                                          <p:cBhvr>
                                            <p:cTn id="33" dur="1" fill="hold">
                                              <p:stCondLst>
                                                <p:cond delay="0"/>
                                              </p:stCondLst>
                                            </p:cTn>
                                            <p:tgtEl>
                                              <p:spTgt spid="14">
                                                <p:txEl>
                                                  <p:pRg st="0" end="0"/>
                                                </p:txEl>
                                              </p:spTgt>
                                            </p:tgtEl>
                                            <p:attrNameLst>
                                              <p:attrName>style.visibility</p:attrName>
                                            </p:attrNameLst>
                                          </p:cBhvr>
                                          <p:to>
                                            <p:strVal val="visible"/>
                                          </p:to>
                                        </p:set>
                                        <p:animEffect transition="in" filter="fade">
                                          <p:cBhvr>
                                            <p:cTn id="34" dur="500"/>
                                            <p:tgtEl>
                                              <p:spTgt spid="14">
                                                <p:txEl>
                                                  <p:pRg st="0" end="0"/>
                                                </p:txEl>
                                              </p:spTgt>
                                            </p:tgtEl>
                                          </p:cBhvr>
                                        </p:animEffect>
                                      </p:childTnLst>
                                    </p:cTn>
                                  </p:par>
                                </p:childTnLst>
                              </p:cTn>
                            </p:par>
                            <p:par>
                              <p:cTn id="35" fill="hold">
                                <p:stCondLst>
                                  <p:cond delay="2500"/>
                                </p:stCondLst>
                                <p:childTnLst>
                                  <p:par>
                                    <p:cTn id="36" presetID="10" presetClass="entr" presetSubtype="0" fill="hold" nodeType="afterEffect">
                                      <p:stCondLst>
                                        <p:cond delay="0"/>
                                      </p:stCondLst>
                                      <p:childTnLst>
                                        <p:set>
                                          <p:cBhvr>
                                            <p:cTn id="37" dur="1" fill="hold">
                                              <p:stCondLst>
                                                <p:cond delay="0"/>
                                              </p:stCondLst>
                                            </p:cTn>
                                            <p:tgtEl>
                                              <p:spTgt spid="13">
                                                <p:txEl>
                                                  <p:pRg st="0" end="0"/>
                                                </p:txEl>
                                              </p:spTgt>
                                            </p:tgtEl>
                                            <p:attrNameLst>
                                              <p:attrName>style.visibility</p:attrName>
                                            </p:attrNameLst>
                                          </p:cBhvr>
                                          <p:to>
                                            <p:strVal val="visible"/>
                                          </p:to>
                                        </p:set>
                                        <p:animEffect transition="in" filter="fade">
                                          <p:cBhvr>
                                            <p:cTn id="38" dur="500"/>
                                            <p:tgtEl>
                                              <p:spTgt spid="13">
                                                <p:txEl>
                                                  <p:pRg st="0" end="0"/>
                                                </p:txEl>
                                              </p:spTgt>
                                            </p:tgtEl>
                                          </p:cBhvr>
                                        </p:animEffect>
                                      </p:childTnLst>
                                    </p:cTn>
                                  </p:par>
                                </p:childTnLst>
                              </p:cTn>
                            </p:par>
                            <p:par>
                              <p:cTn id="39" fill="hold">
                                <p:stCondLst>
                                  <p:cond delay="3000"/>
                                </p:stCondLst>
                                <p:childTnLst>
                                  <p:par>
                                    <p:cTn id="40" presetID="10" presetClass="entr" presetSubtype="0" fill="hold" nodeType="afterEffect">
                                      <p:stCondLst>
                                        <p:cond delay="0"/>
                                      </p:stCondLst>
                                      <p:childTnLst>
                                        <p:set>
                                          <p:cBhvr>
                                            <p:cTn id="41" dur="1" fill="hold">
                                              <p:stCondLst>
                                                <p:cond delay="0"/>
                                              </p:stCondLst>
                                            </p:cTn>
                                            <p:tgtEl>
                                              <p:spTgt spid="15"/>
                                            </p:tgtEl>
                                            <p:attrNameLst>
                                              <p:attrName>style.visibility</p:attrName>
                                            </p:attrNameLst>
                                          </p:cBhvr>
                                          <p:to>
                                            <p:strVal val="visible"/>
                                          </p:to>
                                        </p:set>
                                        <p:animEffect transition="in" filter="fade">
                                          <p:cBhvr>
                                            <p:cTn id="42" dur="500"/>
                                            <p:tgtEl>
                                              <p:spTgt spid="15"/>
                                            </p:tgtEl>
                                          </p:cBhvr>
                                        </p:animEffect>
                                      </p:childTnLst>
                                    </p:cTn>
                                  </p:par>
                                  <p:par>
                                    <p:cTn id="43" presetID="2" presetClass="entr" presetSubtype="8" accel="20000" decel="20000" fill="hold" nodeType="withEffect">
                                      <p:stCondLst>
                                        <p:cond delay="0"/>
                                      </p:stCondLst>
                                      <p:childTnLst>
                                        <p:set>
                                          <p:cBhvr>
                                            <p:cTn id="44" dur="1" fill="hold">
                                              <p:stCondLst>
                                                <p:cond delay="0"/>
                                              </p:stCondLst>
                                            </p:cTn>
                                            <p:tgtEl>
                                              <p:spTgt spid="15"/>
                                            </p:tgtEl>
                                            <p:attrNameLst>
                                              <p:attrName>style.visibility</p:attrName>
                                            </p:attrNameLst>
                                          </p:cBhvr>
                                          <p:to>
                                            <p:strVal val="visible"/>
                                          </p:to>
                                        </p:set>
                                        <p:anim calcmode="lin" valueType="num">
                                          <p:cBhvr additive="base">
                                            <p:cTn id="45" dur="500" fill="hold"/>
                                            <p:tgtEl>
                                              <p:spTgt spid="15"/>
                                            </p:tgtEl>
                                            <p:attrNameLst>
                                              <p:attrName>ppt_x</p:attrName>
                                            </p:attrNameLst>
                                          </p:cBhvr>
                                          <p:tavLst>
                                            <p:tav tm="0">
                                              <p:val>
                                                <p:strVal val="0-#ppt_w/2"/>
                                              </p:val>
                                            </p:tav>
                                            <p:tav tm="100000">
                                              <p:val>
                                                <p:strVal val="#ppt_x"/>
                                              </p:val>
                                            </p:tav>
                                          </p:tavLst>
                                        </p:anim>
                                        <p:anim calcmode="lin" valueType="num">
                                          <p:cBhvr additive="base">
                                            <p:cTn id="46" dur="5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mc:Choice>
    <mc:Fallback xmlns="">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8" accel="2000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1000" fill="hold"/>
                                            <p:tgtEl>
                                              <p:spTgt spid="6"/>
                                            </p:tgtEl>
                                            <p:attrNameLst>
                                              <p:attrName>ppt_x</p:attrName>
                                            </p:attrNameLst>
                                          </p:cBhvr>
                                          <p:tavLst>
                                            <p:tav tm="0">
                                              <p:val>
                                                <p:strVal val="0-#ppt_w/2"/>
                                              </p:val>
                                            </p:tav>
                                            <p:tav tm="100000">
                                              <p:val>
                                                <p:strVal val="#ppt_x"/>
                                              </p:val>
                                            </p:tav>
                                          </p:tavLst>
                                        </p:anim>
                                        <p:anim calcmode="lin" valueType="num">
                                          <p:cBhvr additive="base">
                                            <p:cTn id="13" dur="1000" fill="hold"/>
                                            <p:tgtEl>
                                              <p:spTgt spid="6"/>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2" presetClass="entr" presetSubtype="1" fill="hold" nodeType="click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wipe(up)">
                                          <p:cBhvr>
                                            <p:cTn id="18" dur="500"/>
                                            <p:tgtEl>
                                              <p:spTgt spid="7"/>
                                            </p:tgtEl>
                                          </p:cBhvr>
                                        </p:animEffect>
                                      </p:childTnLst>
                                    </p:cTn>
                                  </p:par>
                                </p:childTnLst>
                              </p:cTn>
                            </p:par>
                            <p:par>
                              <p:cTn id="19" fill="hold">
                                <p:stCondLst>
                                  <p:cond delay="500"/>
                                </p:stCondLst>
                                <p:childTnLst>
                                  <p:par>
                                    <p:cTn id="20" presetID="10" presetClass="entr" presetSubtype="0" fill="hold" nodeType="afterEffect">
                                      <p:stCondLst>
                                        <p:cond delay="0"/>
                                      </p:stCondLst>
                                      <p:childTnLst>
                                        <p:set>
                                          <p:cBhvr>
                                            <p:cTn id="21" dur="1" fill="hold">
                                              <p:stCondLst>
                                                <p:cond delay="0"/>
                                              </p:stCondLst>
                                            </p:cTn>
                                            <p:tgtEl>
                                              <p:spTgt spid="9">
                                                <p:txEl>
                                                  <p:pRg st="0" end="0"/>
                                                </p:txEl>
                                              </p:spTgt>
                                            </p:tgtEl>
                                            <p:attrNameLst>
                                              <p:attrName>style.visibility</p:attrName>
                                            </p:attrNameLst>
                                          </p:cBhvr>
                                          <p:to>
                                            <p:strVal val="visible"/>
                                          </p:to>
                                        </p:set>
                                        <p:animEffect transition="in" filter="fade">
                                          <p:cBhvr>
                                            <p:cTn id="22" dur="500"/>
                                            <p:tgtEl>
                                              <p:spTgt spid="9">
                                                <p:txEl>
                                                  <p:pRg st="0" end="0"/>
                                                </p:txEl>
                                              </p:spTgt>
                                            </p:tgtEl>
                                          </p:cBhvr>
                                        </p:animEffect>
                                      </p:childTnLst>
                                    </p:cTn>
                                  </p:par>
                                </p:childTnLst>
                              </p:cTn>
                            </p:par>
                            <p:par>
                              <p:cTn id="23" fill="hold">
                                <p:stCondLst>
                                  <p:cond delay="1000"/>
                                </p:stCondLst>
                                <p:childTnLst>
                                  <p:par>
                                    <p:cTn id="24" presetID="10" presetClass="entr" presetSubtype="0" fill="hold" nodeType="afterEffect">
                                      <p:stCondLst>
                                        <p:cond delay="0"/>
                                      </p:stCondLst>
                                      <p:childTnLst>
                                        <p:set>
                                          <p:cBhvr>
                                            <p:cTn id="25" dur="1" fill="hold">
                                              <p:stCondLst>
                                                <p:cond delay="0"/>
                                              </p:stCondLst>
                                            </p:cTn>
                                            <p:tgtEl>
                                              <p:spTgt spid="8">
                                                <p:txEl>
                                                  <p:pRg st="0" end="0"/>
                                                </p:txEl>
                                              </p:spTgt>
                                            </p:tgtEl>
                                            <p:attrNameLst>
                                              <p:attrName>style.visibility</p:attrName>
                                            </p:attrNameLst>
                                          </p:cBhvr>
                                          <p:to>
                                            <p:strVal val="visible"/>
                                          </p:to>
                                        </p:set>
                                        <p:animEffect transition="in" filter="fade">
                                          <p:cBhvr>
                                            <p:cTn id="26" dur="500"/>
                                            <p:tgtEl>
                                              <p:spTgt spid="8">
                                                <p:txEl>
                                                  <p:pRg st="0" end="0"/>
                                                </p:txEl>
                                              </p:spTgt>
                                            </p:tgtEl>
                                          </p:cBhvr>
                                        </p:animEffect>
                                      </p:childTnLst>
                                    </p:cTn>
                                  </p:par>
                                </p:childTnLst>
                              </p:cTn>
                            </p:par>
                            <p:par>
                              <p:cTn id="27" fill="hold">
                                <p:stCondLst>
                                  <p:cond delay="1500"/>
                                </p:stCondLst>
                                <p:childTnLst>
                                  <p:par>
                                    <p:cTn id="28" presetID="22" presetClass="entr" presetSubtype="1" fill="hold" nodeType="afterEffect">
                                      <p:stCondLst>
                                        <p:cond delay="0"/>
                                      </p:stCondLst>
                                      <p:childTnLst>
                                        <p:set>
                                          <p:cBhvr>
                                            <p:cTn id="29" dur="1" fill="hold">
                                              <p:stCondLst>
                                                <p:cond delay="0"/>
                                              </p:stCondLst>
                                            </p:cTn>
                                            <p:tgtEl>
                                              <p:spTgt spid="12"/>
                                            </p:tgtEl>
                                            <p:attrNameLst>
                                              <p:attrName>style.visibility</p:attrName>
                                            </p:attrNameLst>
                                          </p:cBhvr>
                                          <p:to>
                                            <p:strVal val="visible"/>
                                          </p:to>
                                        </p:set>
                                        <p:animEffect transition="in" filter="wipe(up)">
                                          <p:cBhvr>
                                            <p:cTn id="30" dur="500"/>
                                            <p:tgtEl>
                                              <p:spTgt spid="12"/>
                                            </p:tgtEl>
                                          </p:cBhvr>
                                        </p:animEffect>
                                      </p:childTnLst>
                                    </p:cTn>
                                  </p:par>
                                </p:childTnLst>
                              </p:cTn>
                            </p:par>
                            <p:par>
                              <p:cTn id="31" fill="hold">
                                <p:stCondLst>
                                  <p:cond delay="2000"/>
                                </p:stCondLst>
                                <p:childTnLst>
                                  <p:par>
                                    <p:cTn id="32" presetID="10" presetClass="entr" presetSubtype="0" fill="hold" nodeType="afterEffect">
                                      <p:stCondLst>
                                        <p:cond delay="0"/>
                                      </p:stCondLst>
                                      <p:childTnLst>
                                        <p:set>
                                          <p:cBhvr>
                                            <p:cTn id="33" dur="1" fill="hold">
                                              <p:stCondLst>
                                                <p:cond delay="0"/>
                                              </p:stCondLst>
                                            </p:cTn>
                                            <p:tgtEl>
                                              <p:spTgt spid="14">
                                                <p:txEl>
                                                  <p:pRg st="0" end="0"/>
                                                </p:txEl>
                                              </p:spTgt>
                                            </p:tgtEl>
                                            <p:attrNameLst>
                                              <p:attrName>style.visibility</p:attrName>
                                            </p:attrNameLst>
                                          </p:cBhvr>
                                          <p:to>
                                            <p:strVal val="visible"/>
                                          </p:to>
                                        </p:set>
                                        <p:animEffect transition="in" filter="fade">
                                          <p:cBhvr>
                                            <p:cTn id="34" dur="500"/>
                                            <p:tgtEl>
                                              <p:spTgt spid="14">
                                                <p:txEl>
                                                  <p:pRg st="0" end="0"/>
                                                </p:txEl>
                                              </p:spTgt>
                                            </p:tgtEl>
                                          </p:cBhvr>
                                        </p:animEffect>
                                      </p:childTnLst>
                                    </p:cTn>
                                  </p:par>
                                </p:childTnLst>
                              </p:cTn>
                            </p:par>
                            <p:par>
                              <p:cTn id="35" fill="hold">
                                <p:stCondLst>
                                  <p:cond delay="2500"/>
                                </p:stCondLst>
                                <p:childTnLst>
                                  <p:par>
                                    <p:cTn id="36" presetID="10" presetClass="entr" presetSubtype="0" fill="hold" nodeType="afterEffect">
                                      <p:stCondLst>
                                        <p:cond delay="0"/>
                                      </p:stCondLst>
                                      <p:childTnLst>
                                        <p:set>
                                          <p:cBhvr>
                                            <p:cTn id="37" dur="1" fill="hold">
                                              <p:stCondLst>
                                                <p:cond delay="0"/>
                                              </p:stCondLst>
                                            </p:cTn>
                                            <p:tgtEl>
                                              <p:spTgt spid="13">
                                                <p:txEl>
                                                  <p:pRg st="0" end="0"/>
                                                </p:txEl>
                                              </p:spTgt>
                                            </p:tgtEl>
                                            <p:attrNameLst>
                                              <p:attrName>style.visibility</p:attrName>
                                            </p:attrNameLst>
                                          </p:cBhvr>
                                          <p:to>
                                            <p:strVal val="visible"/>
                                          </p:to>
                                        </p:set>
                                        <p:animEffect transition="in" filter="fade">
                                          <p:cBhvr>
                                            <p:cTn id="38" dur="500"/>
                                            <p:tgtEl>
                                              <p:spTgt spid="13">
                                                <p:txEl>
                                                  <p:pRg st="0" end="0"/>
                                                </p:txEl>
                                              </p:spTgt>
                                            </p:tgtEl>
                                          </p:cBhvr>
                                        </p:animEffect>
                                      </p:childTnLst>
                                    </p:cTn>
                                  </p:par>
                                </p:childTnLst>
                              </p:cTn>
                            </p:par>
                            <p:par>
                              <p:cTn id="39" fill="hold">
                                <p:stCondLst>
                                  <p:cond delay="3000"/>
                                </p:stCondLst>
                                <p:childTnLst>
                                  <p:par>
                                    <p:cTn id="40" presetID="10" presetClass="entr" presetSubtype="0" fill="hold" nodeType="afterEffect">
                                      <p:stCondLst>
                                        <p:cond delay="0"/>
                                      </p:stCondLst>
                                      <p:childTnLst>
                                        <p:set>
                                          <p:cBhvr>
                                            <p:cTn id="41" dur="1" fill="hold">
                                              <p:stCondLst>
                                                <p:cond delay="0"/>
                                              </p:stCondLst>
                                            </p:cTn>
                                            <p:tgtEl>
                                              <p:spTgt spid="15"/>
                                            </p:tgtEl>
                                            <p:attrNameLst>
                                              <p:attrName>style.visibility</p:attrName>
                                            </p:attrNameLst>
                                          </p:cBhvr>
                                          <p:to>
                                            <p:strVal val="visible"/>
                                          </p:to>
                                        </p:set>
                                        <p:animEffect transition="in" filter="fade">
                                          <p:cBhvr>
                                            <p:cTn id="42" dur="500"/>
                                            <p:tgtEl>
                                              <p:spTgt spid="15"/>
                                            </p:tgtEl>
                                          </p:cBhvr>
                                        </p:animEffect>
                                      </p:childTnLst>
                                    </p:cTn>
                                  </p:par>
                                  <p:par>
                                    <p:cTn id="43" presetID="2" presetClass="entr" presetSubtype="8" accel="20000" decel="20000" fill="hold" nodeType="withEffect">
                                      <p:stCondLst>
                                        <p:cond delay="0"/>
                                      </p:stCondLst>
                                      <p:childTnLst>
                                        <p:set>
                                          <p:cBhvr>
                                            <p:cTn id="44" dur="1" fill="hold">
                                              <p:stCondLst>
                                                <p:cond delay="0"/>
                                              </p:stCondLst>
                                            </p:cTn>
                                            <p:tgtEl>
                                              <p:spTgt spid="15"/>
                                            </p:tgtEl>
                                            <p:attrNameLst>
                                              <p:attrName>style.visibility</p:attrName>
                                            </p:attrNameLst>
                                          </p:cBhvr>
                                          <p:to>
                                            <p:strVal val="visible"/>
                                          </p:to>
                                        </p:set>
                                        <p:anim calcmode="lin" valueType="num">
                                          <p:cBhvr additive="base">
                                            <p:cTn id="45" dur="500" fill="hold"/>
                                            <p:tgtEl>
                                              <p:spTgt spid="15"/>
                                            </p:tgtEl>
                                            <p:attrNameLst>
                                              <p:attrName>ppt_x</p:attrName>
                                            </p:attrNameLst>
                                          </p:cBhvr>
                                          <p:tavLst>
                                            <p:tav tm="0">
                                              <p:val>
                                                <p:strVal val="0-#ppt_w/2"/>
                                              </p:val>
                                            </p:tav>
                                            <p:tav tm="100000">
                                              <p:val>
                                                <p:strVal val="#ppt_x"/>
                                              </p:val>
                                            </p:tav>
                                          </p:tavLst>
                                        </p:anim>
                                        <p:anim calcmode="lin" valueType="num">
                                          <p:cBhvr additive="base">
                                            <p:cTn id="46" dur="5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p:cNvSpPr>
            <a:spLocks noGrp="1"/>
          </p:cNvSpPr>
          <p:nvPr>
            <p:ph type="title"/>
          </p:nvPr>
        </p:nvSpPr>
        <p:spPr>
          <a:xfrm>
            <a:off x="457198" y="478895"/>
            <a:ext cx="8220075" cy="994306"/>
          </a:xfrm>
        </p:spPr>
        <p:txBody>
          <a:bodyPr/>
          <a:lstStyle/>
          <a:p>
            <a:pPr algn="ctr"/>
            <a:r>
              <a:rPr lang="en-GB" sz="3200" dirty="0">
                <a:solidFill>
                  <a:srgbClr val="00A7E7"/>
                </a:solidFill>
              </a:rPr>
              <a:t>Describing Your Feelings</a:t>
            </a:r>
          </a:p>
        </p:txBody>
      </p:sp>
      <p:sp>
        <p:nvSpPr>
          <p:cNvPr id="4" name="Rectangle 3"/>
          <p:cNvSpPr/>
          <p:nvPr/>
        </p:nvSpPr>
        <p:spPr>
          <a:xfrm>
            <a:off x="755650" y="1334701"/>
            <a:ext cx="7632700" cy="553998"/>
          </a:xfrm>
          <a:prstGeom prst="rect">
            <a:avLst/>
          </a:prstGeom>
        </p:spPr>
        <p:txBody>
          <a:bodyPr wrap="square" lIns="0" tIns="0" rIns="0" bIns="0">
            <a:spAutoFit/>
          </a:bodyPr>
          <a:lstStyle/>
          <a:p>
            <a:pPr algn="ctr"/>
            <a:r>
              <a:rPr lang="en-US" altLang="en-US" dirty="0">
                <a:latin typeface="Twinkl" pitchFamily="2" charset="0"/>
              </a:rPr>
              <a:t>In a diary, you might include feelings, hopes or fears that you wouldn’t want anyone to know about.</a:t>
            </a:r>
          </a:p>
        </p:txBody>
      </p:sp>
      <p:pic>
        <p:nvPicPr>
          <p:cNvPr id="5" name="Picture 4"/>
          <p:cNvPicPr>
            <a:picLocks noChangeAspect="1"/>
          </p:cNvPicPr>
          <p:nvPr/>
        </p:nvPicPr>
        <p:blipFill rotWithShape="1">
          <a:blip r:embed="rId2" cstate="print">
            <a:extLst>
              <a:ext uri="{28A0092B-C50C-407E-A947-70E740481C1C}">
                <a14:useLocalDpi xmlns:a14="http://schemas.microsoft.com/office/drawing/2010/main" val="0"/>
              </a:ext>
            </a:extLst>
          </a:blip>
          <a:srcRect/>
          <a:stretch/>
        </p:blipFill>
        <p:spPr>
          <a:xfrm>
            <a:off x="442925" y="1741933"/>
            <a:ext cx="2574235" cy="4678745"/>
          </a:xfrm>
          <a:prstGeom prst="rect">
            <a:avLst/>
          </a:prstGeom>
        </p:spPr>
      </p:pic>
      <p:sp>
        <p:nvSpPr>
          <p:cNvPr id="6" name="Rectangle 5"/>
          <p:cNvSpPr/>
          <p:nvPr/>
        </p:nvSpPr>
        <p:spPr>
          <a:xfrm>
            <a:off x="2322588" y="2100975"/>
            <a:ext cx="6065762" cy="772107"/>
          </a:xfrm>
          <a:prstGeom prst="rect">
            <a:avLst/>
          </a:prstGeom>
          <a:solidFill>
            <a:srgbClr val="00A7E7"/>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US" altLang="en-US" dirty="0">
                <a:latin typeface="Twinkl" pitchFamily="2" charset="0"/>
              </a:rPr>
              <a:t>Look at the examples below.</a:t>
            </a:r>
            <a:br>
              <a:rPr lang="en-US" altLang="en-US" dirty="0">
                <a:latin typeface="Twinkl" pitchFamily="2" charset="0"/>
              </a:rPr>
            </a:br>
            <a:r>
              <a:rPr lang="en-US" altLang="en-US" dirty="0">
                <a:latin typeface="Twinkl" pitchFamily="2" charset="0"/>
              </a:rPr>
              <a:t>Where has this diary writer described his or her feelings?</a:t>
            </a:r>
            <a:endParaRPr lang="en-US" altLang="en-US" sz="1600" dirty="0">
              <a:latin typeface="Twinkl" pitchFamily="2" charset="0"/>
            </a:endParaRPr>
          </a:p>
        </p:txBody>
      </p:sp>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121335" y="2973321"/>
            <a:ext cx="2417671" cy="3419061"/>
          </a:xfrm>
          <a:prstGeom prst="rect">
            <a:avLst/>
          </a:prstGeom>
        </p:spPr>
      </p:pic>
      <p:sp>
        <p:nvSpPr>
          <p:cNvPr id="9" name="Rectangle 8"/>
          <p:cNvSpPr/>
          <p:nvPr/>
        </p:nvSpPr>
        <p:spPr>
          <a:xfrm>
            <a:off x="3319829" y="3323692"/>
            <a:ext cx="1994175" cy="276999"/>
          </a:xfrm>
          <a:prstGeom prst="rect">
            <a:avLst/>
          </a:prstGeom>
        </p:spPr>
        <p:txBody>
          <a:bodyPr wrap="square" lIns="0" tIns="0" rIns="0" bIns="0">
            <a:spAutoFit/>
          </a:bodyPr>
          <a:lstStyle/>
          <a:p>
            <a:r>
              <a:rPr lang="en-US" altLang="en-US" dirty="0">
                <a:latin typeface="Twinkl" pitchFamily="2" charset="0"/>
              </a:rPr>
              <a:t>Dear Diary</a:t>
            </a:r>
          </a:p>
        </p:txBody>
      </p:sp>
      <p:pic>
        <p:nvPicPr>
          <p:cNvPr id="10" name="Picture 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750753" y="2973321"/>
            <a:ext cx="2417671" cy="3419061"/>
          </a:xfrm>
          <a:prstGeom prst="rect">
            <a:avLst/>
          </a:prstGeom>
        </p:spPr>
      </p:pic>
      <p:sp>
        <p:nvSpPr>
          <p:cNvPr id="12" name="Rectangle 11"/>
          <p:cNvSpPr/>
          <p:nvPr/>
        </p:nvSpPr>
        <p:spPr>
          <a:xfrm>
            <a:off x="5949247" y="3323692"/>
            <a:ext cx="1994175" cy="276999"/>
          </a:xfrm>
          <a:prstGeom prst="rect">
            <a:avLst/>
          </a:prstGeom>
        </p:spPr>
        <p:txBody>
          <a:bodyPr wrap="square" lIns="0" tIns="0" rIns="0" bIns="0">
            <a:spAutoFit/>
          </a:bodyPr>
          <a:lstStyle/>
          <a:p>
            <a:r>
              <a:rPr lang="en-US" altLang="en-US" dirty="0">
                <a:latin typeface="Twinkl" pitchFamily="2" charset="0"/>
              </a:rPr>
              <a:t>Dear Diary</a:t>
            </a:r>
          </a:p>
        </p:txBody>
      </p:sp>
      <p:grpSp>
        <p:nvGrpSpPr>
          <p:cNvPr id="13" name="Group 12"/>
          <p:cNvGrpSpPr/>
          <p:nvPr/>
        </p:nvGrpSpPr>
        <p:grpSpPr>
          <a:xfrm>
            <a:off x="5286633" y="6038458"/>
            <a:ext cx="3667158" cy="382043"/>
            <a:chOff x="5740521" y="5717195"/>
            <a:chExt cx="2764692" cy="382043"/>
          </a:xfrm>
        </p:grpSpPr>
        <p:grpSp>
          <p:nvGrpSpPr>
            <p:cNvPr id="14" name="Group 13"/>
            <p:cNvGrpSpPr/>
            <p:nvPr/>
          </p:nvGrpSpPr>
          <p:grpSpPr>
            <a:xfrm>
              <a:off x="5740521" y="5729681"/>
              <a:ext cx="2764692" cy="369557"/>
              <a:chOff x="5740521" y="5729681"/>
              <a:chExt cx="2764692" cy="369557"/>
            </a:xfrm>
          </p:grpSpPr>
          <p:sp>
            <p:nvSpPr>
              <p:cNvPr id="16" name="Parallelogram 15"/>
              <p:cNvSpPr/>
              <p:nvPr/>
            </p:nvSpPr>
            <p:spPr>
              <a:xfrm>
                <a:off x="7203270" y="5729681"/>
                <a:ext cx="1301943" cy="369557"/>
              </a:xfrm>
              <a:prstGeom prst="parallelogram">
                <a:avLst/>
              </a:prstGeom>
              <a:solidFill>
                <a:srgbClr val="F0821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Parallelogram 16"/>
              <p:cNvSpPr/>
              <p:nvPr/>
            </p:nvSpPr>
            <p:spPr>
              <a:xfrm>
                <a:off x="5740521" y="6040073"/>
                <a:ext cx="2582584" cy="59165"/>
              </a:xfrm>
              <a:prstGeom prst="parallelogram">
                <a:avLst/>
              </a:prstGeom>
              <a:solidFill>
                <a:srgbClr val="F0821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
          <p:nvSpPr>
            <p:cNvPr id="15" name="TextBox 14"/>
            <p:cNvSpPr txBox="1"/>
            <p:nvPr/>
          </p:nvSpPr>
          <p:spPr>
            <a:xfrm>
              <a:off x="7120352" y="5717195"/>
              <a:ext cx="1367405" cy="369332"/>
            </a:xfrm>
            <a:prstGeom prst="rect">
              <a:avLst/>
            </a:prstGeom>
            <a:noFill/>
          </p:spPr>
          <p:txBody>
            <a:bodyPr wrap="square" rtlCol="0">
              <a:spAutoFit/>
            </a:bodyPr>
            <a:lstStyle/>
            <a:p>
              <a:pPr algn="ctr"/>
              <a:r>
                <a:rPr lang="en-GB" b="1" dirty="0">
                  <a:solidFill>
                    <a:schemeClr val="bg1"/>
                  </a:solidFill>
                </a:rPr>
                <a:t>Answers</a:t>
              </a:r>
            </a:p>
          </p:txBody>
        </p:sp>
      </p:grpSp>
      <p:sp>
        <p:nvSpPr>
          <p:cNvPr id="20" name="Rectangle 19"/>
          <p:cNvSpPr/>
          <p:nvPr/>
        </p:nvSpPr>
        <p:spPr>
          <a:xfrm>
            <a:off x="5962500" y="3747529"/>
            <a:ext cx="1994175" cy="2215991"/>
          </a:xfrm>
          <a:prstGeom prst="rect">
            <a:avLst/>
          </a:prstGeom>
        </p:spPr>
        <p:txBody>
          <a:bodyPr wrap="square" lIns="0" tIns="0" rIns="0" bIns="0">
            <a:spAutoFit/>
          </a:bodyPr>
          <a:lstStyle/>
          <a:p>
            <a:pPr algn="ctr"/>
            <a:r>
              <a:rPr lang="en-US" dirty="0">
                <a:latin typeface="Twinkl" pitchFamily="2" charset="0"/>
              </a:rPr>
              <a:t>As the countdown began, </a:t>
            </a:r>
            <a:r>
              <a:rPr lang="en-US" dirty="0">
                <a:solidFill>
                  <a:srgbClr val="F0821A"/>
                </a:solidFill>
                <a:latin typeface="Twinkl" pitchFamily="2" charset="0"/>
              </a:rPr>
              <a:t>my body tingled in anticipation</a:t>
            </a:r>
            <a:r>
              <a:rPr lang="en-US" dirty="0">
                <a:latin typeface="Twinkl" pitchFamily="2" charset="0"/>
              </a:rPr>
              <a:t>.</a:t>
            </a:r>
            <a:br>
              <a:rPr lang="en-US" dirty="0">
                <a:latin typeface="Twinkl" pitchFamily="2" charset="0"/>
              </a:rPr>
            </a:br>
            <a:r>
              <a:rPr lang="en-US" dirty="0">
                <a:latin typeface="Twinkl" pitchFamily="2" charset="0"/>
              </a:rPr>
              <a:t>I could not believe that Uncle Neil was really going to walk on the Moon. </a:t>
            </a:r>
            <a:endParaRPr lang="en-GB" dirty="0"/>
          </a:p>
        </p:txBody>
      </p:sp>
      <p:sp>
        <p:nvSpPr>
          <p:cNvPr id="21" name="Rectangle 20"/>
          <p:cNvSpPr/>
          <p:nvPr/>
        </p:nvSpPr>
        <p:spPr>
          <a:xfrm>
            <a:off x="3333082" y="3851853"/>
            <a:ext cx="1994175" cy="1661993"/>
          </a:xfrm>
          <a:prstGeom prst="rect">
            <a:avLst/>
          </a:prstGeom>
        </p:spPr>
        <p:txBody>
          <a:bodyPr wrap="square" lIns="0" tIns="0" rIns="0" bIns="0">
            <a:spAutoFit/>
          </a:bodyPr>
          <a:lstStyle/>
          <a:p>
            <a:pPr algn="ctr"/>
            <a:r>
              <a:rPr lang="en-US" altLang="en-US" dirty="0">
                <a:latin typeface="Twinkl" pitchFamily="2" charset="0"/>
              </a:rPr>
              <a:t>Dad drove us to the Apollo 11 launch site. </a:t>
            </a:r>
            <a:r>
              <a:rPr lang="en-US" altLang="en-US" dirty="0">
                <a:solidFill>
                  <a:srgbClr val="F0821A"/>
                </a:solidFill>
                <a:latin typeface="Twinkl" pitchFamily="2" charset="0"/>
              </a:rPr>
              <a:t>I stood feeling nervous but excited </a:t>
            </a:r>
            <a:r>
              <a:rPr lang="en-US" altLang="en-US" dirty="0">
                <a:latin typeface="Twinkl" pitchFamily="2" charset="0"/>
              </a:rPr>
              <a:t>to see the huge rocket take off.</a:t>
            </a:r>
          </a:p>
        </p:txBody>
      </p:sp>
    </p:spTree>
    <p:extLst>
      <p:ext uri="{BB962C8B-B14F-4D97-AF65-F5344CB8AC3E}">
        <p14:creationId xmlns:p14="http://schemas.microsoft.com/office/powerpoint/2010/main" val="21303182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2" cstate="print">
            <a:extLst>
              <a:ext uri="{28A0092B-C50C-407E-A947-70E740481C1C}">
                <a14:useLocalDpi xmlns:a14="http://schemas.microsoft.com/office/drawing/2010/main" val="0"/>
              </a:ext>
            </a:extLst>
          </a:blip>
          <a:srcRect t="8998"/>
          <a:stretch/>
        </p:blipFill>
        <p:spPr>
          <a:xfrm>
            <a:off x="1164045" y="1611700"/>
            <a:ext cx="6797106" cy="8749536"/>
          </a:xfrm>
          <a:prstGeom prst="rect">
            <a:avLst/>
          </a:prstGeom>
        </p:spPr>
      </p:pic>
      <p:sp>
        <p:nvSpPr>
          <p:cNvPr id="6" name="Rectangle 5"/>
          <p:cNvSpPr/>
          <p:nvPr/>
        </p:nvSpPr>
        <p:spPr>
          <a:xfrm>
            <a:off x="755650" y="4955224"/>
            <a:ext cx="5801267" cy="495108"/>
          </a:xfrm>
          <a:prstGeom prst="rect">
            <a:avLst/>
          </a:prstGeom>
          <a:solidFill>
            <a:srgbClr val="F0821A"/>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GB" dirty="0">
                <a:latin typeface="Twinkl" pitchFamily="2" charset="0"/>
              </a:rPr>
              <a:t>Take a look at this example to give you some ideas.</a:t>
            </a:r>
          </a:p>
        </p:txBody>
      </p:sp>
      <p:pic>
        <p:nvPicPr>
          <p:cNvPr id="12" name="Picture 1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4721432"/>
            <a:ext cx="9144000" cy="2136568"/>
          </a:xfrm>
          <a:prstGeom prst="rect">
            <a:avLst/>
          </a:prstGeom>
        </p:spPr>
      </p:pic>
      <p:grpSp>
        <p:nvGrpSpPr>
          <p:cNvPr id="49" name="Group 48"/>
          <p:cNvGrpSpPr/>
          <p:nvPr/>
        </p:nvGrpSpPr>
        <p:grpSpPr>
          <a:xfrm>
            <a:off x="5286633" y="6038458"/>
            <a:ext cx="3667158" cy="382043"/>
            <a:chOff x="5740521" y="5717195"/>
            <a:chExt cx="2764692" cy="382043"/>
          </a:xfrm>
        </p:grpSpPr>
        <p:grpSp>
          <p:nvGrpSpPr>
            <p:cNvPr id="50" name="Group 49"/>
            <p:cNvGrpSpPr/>
            <p:nvPr/>
          </p:nvGrpSpPr>
          <p:grpSpPr>
            <a:xfrm>
              <a:off x="5740521" y="5729681"/>
              <a:ext cx="2764692" cy="369557"/>
              <a:chOff x="5740521" y="5729681"/>
              <a:chExt cx="2764692" cy="369557"/>
            </a:xfrm>
          </p:grpSpPr>
          <p:sp>
            <p:nvSpPr>
              <p:cNvPr id="52" name="Parallelogram 51"/>
              <p:cNvSpPr/>
              <p:nvPr/>
            </p:nvSpPr>
            <p:spPr>
              <a:xfrm>
                <a:off x="7203270" y="5729681"/>
                <a:ext cx="1301943" cy="369557"/>
              </a:xfrm>
              <a:prstGeom prst="parallelogram">
                <a:avLst/>
              </a:prstGeom>
              <a:solidFill>
                <a:srgbClr val="F0821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3" name="Parallelogram 52"/>
              <p:cNvSpPr/>
              <p:nvPr/>
            </p:nvSpPr>
            <p:spPr>
              <a:xfrm>
                <a:off x="5740521" y="6040073"/>
                <a:ext cx="2582584" cy="59165"/>
              </a:xfrm>
              <a:prstGeom prst="parallelogram">
                <a:avLst/>
              </a:prstGeom>
              <a:solidFill>
                <a:srgbClr val="F0821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
          <p:nvSpPr>
            <p:cNvPr id="51" name="TextBox 50"/>
            <p:cNvSpPr txBox="1"/>
            <p:nvPr/>
          </p:nvSpPr>
          <p:spPr>
            <a:xfrm>
              <a:off x="7120352" y="5717195"/>
              <a:ext cx="1367405" cy="369332"/>
            </a:xfrm>
            <a:prstGeom prst="rect">
              <a:avLst/>
            </a:prstGeom>
            <a:noFill/>
          </p:spPr>
          <p:txBody>
            <a:bodyPr wrap="square" rtlCol="0">
              <a:spAutoFit/>
            </a:bodyPr>
            <a:lstStyle/>
            <a:p>
              <a:pPr algn="ctr"/>
              <a:r>
                <a:rPr lang="en-GB" b="1" dirty="0">
                  <a:solidFill>
                    <a:schemeClr val="bg1"/>
                  </a:solidFill>
                </a:rPr>
                <a:t>Scroll Down</a:t>
              </a:r>
            </a:p>
          </p:txBody>
        </p:sp>
      </p:grpSp>
      <p:pic>
        <p:nvPicPr>
          <p:cNvPr id="63" name="Picture 6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9144000" cy="1840262"/>
          </a:xfrm>
          <a:prstGeom prst="rect">
            <a:avLst/>
          </a:prstGeom>
        </p:spPr>
      </p:pic>
      <p:sp>
        <p:nvSpPr>
          <p:cNvPr id="3" name="Title 1"/>
          <p:cNvSpPr>
            <a:spLocks noGrp="1"/>
          </p:cNvSpPr>
          <p:nvPr>
            <p:ph type="title"/>
          </p:nvPr>
        </p:nvSpPr>
        <p:spPr>
          <a:xfrm>
            <a:off x="457198" y="478895"/>
            <a:ext cx="8220075" cy="994306"/>
          </a:xfrm>
        </p:spPr>
        <p:txBody>
          <a:bodyPr/>
          <a:lstStyle/>
          <a:p>
            <a:pPr algn="ctr"/>
            <a:r>
              <a:rPr lang="en-GB" sz="3200" dirty="0">
                <a:solidFill>
                  <a:srgbClr val="00A7E7"/>
                </a:solidFill>
              </a:rPr>
              <a:t>An Example Diary Entry</a:t>
            </a:r>
          </a:p>
        </p:txBody>
      </p:sp>
      <p:sp>
        <p:nvSpPr>
          <p:cNvPr id="27" name="Rectangle 26"/>
          <p:cNvSpPr/>
          <p:nvPr/>
        </p:nvSpPr>
        <p:spPr>
          <a:xfrm>
            <a:off x="755650" y="1334701"/>
            <a:ext cx="7632700" cy="276999"/>
          </a:xfrm>
          <a:prstGeom prst="rect">
            <a:avLst/>
          </a:prstGeom>
        </p:spPr>
        <p:txBody>
          <a:bodyPr wrap="square" lIns="0" tIns="0" rIns="0" bIns="0">
            <a:spAutoFit/>
          </a:bodyPr>
          <a:lstStyle/>
          <a:p>
            <a:pPr algn="ctr"/>
            <a:r>
              <a:rPr lang="en-GB" dirty="0">
                <a:latin typeface="Twinkl" pitchFamily="2" charset="0"/>
              </a:rPr>
              <a:t>What do you need to include in a diary entry?</a:t>
            </a:r>
          </a:p>
        </p:txBody>
      </p:sp>
      <p:pic>
        <p:nvPicPr>
          <p:cNvPr id="7" name="Picture 6"/>
          <p:cNvPicPr>
            <a:picLocks noChangeAspect="1"/>
          </p:cNvPicPr>
          <p:nvPr/>
        </p:nvPicPr>
        <p:blipFill rotWithShape="1">
          <a:blip r:embed="rId5" cstate="print">
            <a:extLst>
              <a:ext uri="{28A0092B-C50C-407E-A947-70E740481C1C}">
                <a14:useLocalDpi xmlns:a14="http://schemas.microsoft.com/office/drawing/2010/main" val="0"/>
              </a:ext>
            </a:extLst>
          </a:blip>
          <a:srcRect/>
          <a:stretch/>
        </p:blipFill>
        <p:spPr>
          <a:xfrm>
            <a:off x="856819" y="4147679"/>
            <a:ext cx="1076260" cy="807545"/>
          </a:xfrm>
          <a:prstGeom prst="rect">
            <a:avLst/>
          </a:prstGeom>
        </p:spPr>
      </p:pic>
    </p:spTree>
    <p:extLst>
      <p:ext uri="{BB962C8B-B14F-4D97-AF65-F5344CB8AC3E}">
        <p14:creationId xmlns:p14="http://schemas.microsoft.com/office/powerpoint/2010/main" val="21246496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fade">
                                          <p:cBhvr>
                                            <p:cTn id="7" dur="500"/>
                                            <p:tgtEl>
                                              <p:spTgt spid="27"/>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1000"/>
                                            <p:tgtEl>
                                              <p:spTgt spid="8"/>
                                            </p:tgtEl>
                                          </p:cBhvr>
                                        </p:animEffect>
                                        <p:anim calcmode="lin" valueType="num">
                                          <p:cBhvr>
                                            <p:cTn id="13" dur="1000" fill="hold"/>
                                            <p:tgtEl>
                                              <p:spTgt spid="8"/>
                                            </p:tgtEl>
                                            <p:attrNameLst>
                                              <p:attrName>ppt_x</p:attrName>
                                            </p:attrNameLst>
                                          </p:cBhvr>
                                          <p:tavLst>
                                            <p:tav tm="0">
                                              <p:val>
                                                <p:strVal val="#ppt_x"/>
                                              </p:val>
                                            </p:tav>
                                            <p:tav tm="100000">
                                              <p:val>
                                                <p:strVal val="#ppt_x"/>
                                              </p:val>
                                            </p:tav>
                                          </p:tavLst>
                                        </p:anim>
                                        <p:anim calcmode="lin" valueType="num">
                                          <p:cBhvr>
                                            <p:cTn id="14" dur="1000" fill="hold"/>
                                            <p:tgtEl>
                                              <p:spTgt spid="8"/>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2" presetClass="entr" presetSubtype="8" accel="20000" fill="hold" grpId="0" nodeType="afterEffect" p14:presetBounceEnd="26000">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14:bounceEnd="26000">
                                          <p:cBhvr additive="base">
                                            <p:cTn id="18" dur="1000" fill="hold"/>
                                            <p:tgtEl>
                                              <p:spTgt spid="6"/>
                                            </p:tgtEl>
                                            <p:attrNameLst>
                                              <p:attrName>ppt_x</p:attrName>
                                            </p:attrNameLst>
                                          </p:cBhvr>
                                          <p:tavLst>
                                            <p:tav tm="0">
                                              <p:val>
                                                <p:strVal val="0-#ppt_w/2"/>
                                              </p:val>
                                            </p:tav>
                                            <p:tav tm="100000">
                                              <p:val>
                                                <p:strVal val="#ppt_x"/>
                                              </p:val>
                                            </p:tav>
                                          </p:tavLst>
                                        </p:anim>
                                        <p:anim calcmode="lin" valueType="num" p14:bounceEnd="26000">
                                          <p:cBhvr additive="base">
                                            <p:cTn id="19" dur="1000" fill="hold"/>
                                            <p:tgtEl>
                                              <p:spTgt spid="6"/>
                                            </p:tgtEl>
                                            <p:attrNameLst>
                                              <p:attrName>ppt_y</p:attrName>
                                            </p:attrNameLst>
                                          </p:cBhvr>
                                          <p:tavLst>
                                            <p:tav tm="0">
                                              <p:val>
                                                <p:strVal val="#ppt_y"/>
                                              </p:val>
                                            </p:tav>
                                            <p:tav tm="100000">
                                              <p:val>
                                                <p:strVal val="#ppt_y"/>
                                              </p:val>
                                            </p:tav>
                                          </p:tavLst>
                                        </p:anim>
                                      </p:childTnLst>
                                    </p:cTn>
                                  </p:par>
                                  <p:par>
                                    <p:cTn id="20" presetID="2" presetClass="entr" presetSubtype="8" accel="20000" fill="hold" nodeType="withEffect" p14:presetBounceEnd="26000">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14:bounceEnd="26000">
                                          <p:cBhvr additive="base">
                                            <p:cTn id="22" dur="1000" fill="hold"/>
                                            <p:tgtEl>
                                              <p:spTgt spid="7"/>
                                            </p:tgtEl>
                                            <p:attrNameLst>
                                              <p:attrName>ppt_x</p:attrName>
                                            </p:attrNameLst>
                                          </p:cBhvr>
                                          <p:tavLst>
                                            <p:tav tm="0">
                                              <p:val>
                                                <p:strVal val="0-#ppt_w/2"/>
                                              </p:val>
                                            </p:tav>
                                            <p:tav tm="100000">
                                              <p:val>
                                                <p:strVal val="#ppt_x"/>
                                              </p:val>
                                            </p:tav>
                                          </p:tavLst>
                                        </p:anim>
                                        <p:anim calcmode="lin" valueType="num" p14:bounceEnd="26000">
                                          <p:cBhvr additive="base">
                                            <p:cTn id="23" dur="1000" fill="hold"/>
                                            <p:tgtEl>
                                              <p:spTgt spid="7"/>
                                            </p:tgtEl>
                                            <p:attrNameLst>
                                              <p:attrName>ppt_y</p:attrName>
                                            </p:attrNameLst>
                                          </p:cBhvr>
                                          <p:tavLst>
                                            <p:tav tm="0">
                                              <p:val>
                                                <p:strVal val="#ppt_y"/>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2" presetClass="exit" presetSubtype="8" accel="40000" decel="20000" fill="hold" grpId="1" nodeType="clickEffect">
                                      <p:stCondLst>
                                        <p:cond delay="0"/>
                                      </p:stCondLst>
                                      <p:childTnLst>
                                        <p:anim calcmode="lin" valueType="num">
                                          <p:cBhvr additive="base">
                                            <p:cTn id="27" dur="500"/>
                                            <p:tgtEl>
                                              <p:spTgt spid="6"/>
                                            </p:tgtEl>
                                            <p:attrNameLst>
                                              <p:attrName>ppt_x</p:attrName>
                                            </p:attrNameLst>
                                          </p:cBhvr>
                                          <p:tavLst>
                                            <p:tav tm="0">
                                              <p:val>
                                                <p:strVal val="ppt_x"/>
                                              </p:val>
                                            </p:tav>
                                            <p:tav tm="100000">
                                              <p:val>
                                                <p:strVal val="0-ppt_w/2"/>
                                              </p:val>
                                            </p:tav>
                                          </p:tavLst>
                                        </p:anim>
                                        <p:anim calcmode="lin" valueType="num">
                                          <p:cBhvr additive="base">
                                            <p:cTn id="28" dur="500"/>
                                            <p:tgtEl>
                                              <p:spTgt spid="6"/>
                                            </p:tgtEl>
                                            <p:attrNameLst>
                                              <p:attrName>ppt_y</p:attrName>
                                            </p:attrNameLst>
                                          </p:cBhvr>
                                          <p:tavLst>
                                            <p:tav tm="0">
                                              <p:val>
                                                <p:strVal val="ppt_y"/>
                                              </p:val>
                                            </p:tav>
                                            <p:tav tm="100000">
                                              <p:val>
                                                <p:strVal val="ppt_y"/>
                                              </p:val>
                                            </p:tav>
                                          </p:tavLst>
                                        </p:anim>
                                        <p:set>
                                          <p:cBhvr>
                                            <p:cTn id="29" dur="1" fill="hold">
                                              <p:stCondLst>
                                                <p:cond delay="499"/>
                                              </p:stCondLst>
                                            </p:cTn>
                                            <p:tgtEl>
                                              <p:spTgt spid="6"/>
                                            </p:tgtEl>
                                            <p:attrNameLst>
                                              <p:attrName>style.visibility</p:attrName>
                                            </p:attrNameLst>
                                          </p:cBhvr>
                                          <p:to>
                                            <p:strVal val="hidden"/>
                                          </p:to>
                                        </p:set>
                                      </p:childTnLst>
                                    </p:cTn>
                                  </p:par>
                                  <p:par>
                                    <p:cTn id="30" presetID="2" presetClass="exit" presetSubtype="8" accel="40000" decel="20000" fill="hold" nodeType="withEffect">
                                      <p:stCondLst>
                                        <p:cond delay="0"/>
                                      </p:stCondLst>
                                      <p:childTnLst>
                                        <p:anim calcmode="lin" valueType="num">
                                          <p:cBhvr additive="base">
                                            <p:cTn id="31" dur="500"/>
                                            <p:tgtEl>
                                              <p:spTgt spid="7"/>
                                            </p:tgtEl>
                                            <p:attrNameLst>
                                              <p:attrName>ppt_x</p:attrName>
                                            </p:attrNameLst>
                                          </p:cBhvr>
                                          <p:tavLst>
                                            <p:tav tm="0">
                                              <p:val>
                                                <p:strVal val="ppt_x"/>
                                              </p:val>
                                            </p:tav>
                                            <p:tav tm="100000">
                                              <p:val>
                                                <p:strVal val="0-ppt_w/2"/>
                                              </p:val>
                                            </p:tav>
                                          </p:tavLst>
                                        </p:anim>
                                        <p:anim calcmode="lin" valueType="num">
                                          <p:cBhvr additive="base">
                                            <p:cTn id="32" dur="500"/>
                                            <p:tgtEl>
                                              <p:spTgt spid="7"/>
                                            </p:tgtEl>
                                            <p:attrNameLst>
                                              <p:attrName>ppt_y</p:attrName>
                                            </p:attrNameLst>
                                          </p:cBhvr>
                                          <p:tavLst>
                                            <p:tav tm="0">
                                              <p:val>
                                                <p:strVal val="ppt_y"/>
                                              </p:val>
                                            </p:tav>
                                            <p:tav tm="100000">
                                              <p:val>
                                                <p:strVal val="ppt_y"/>
                                              </p:val>
                                            </p:tav>
                                          </p:tavLst>
                                        </p:anim>
                                        <p:set>
                                          <p:cBhvr>
                                            <p:cTn id="33" dur="1" fill="hold">
                                              <p:stCondLst>
                                                <p:cond delay="499"/>
                                              </p:stCondLst>
                                            </p:cTn>
                                            <p:tgtEl>
                                              <p:spTgt spid="7"/>
                                            </p:tgtEl>
                                            <p:attrNameLst>
                                              <p:attrName>style.visibility</p:attrName>
                                            </p:attrNameLst>
                                          </p:cBhvr>
                                          <p:to>
                                            <p:strVal val="hidden"/>
                                          </p:to>
                                        </p:set>
                                      </p:childTnLst>
                                    </p:cTn>
                                  </p:par>
                                </p:childTnLst>
                              </p:cTn>
                            </p:par>
                            <p:par>
                              <p:cTn id="34" fill="hold">
                                <p:stCondLst>
                                  <p:cond delay="500"/>
                                </p:stCondLst>
                                <p:childTnLst>
                                  <p:par>
                                    <p:cTn id="35" presetID="10" presetClass="entr" presetSubtype="0" fill="hold" nodeType="afterEffect">
                                      <p:stCondLst>
                                        <p:cond delay="0"/>
                                      </p:stCondLst>
                                      <p:childTnLst>
                                        <p:set>
                                          <p:cBhvr>
                                            <p:cTn id="36" dur="1" fill="hold">
                                              <p:stCondLst>
                                                <p:cond delay="0"/>
                                              </p:stCondLst>
                                            </p:cTn>
                                            <p:tgtEl>
                                              <p:spTgt spid="49"/>
                                            </p:tgtEl>
                                            <p:attrNameLst>
                                              <p:attrName>style.visibility</p:attrName>
                                            </p:attrNameLst>
                                          </p:cBhvr>
                                          <p:to>
                                            <p:strVal val="visible"/>
                                          </p:to>
                                        </p:set>
                                        <p:animEffect transition="in" filter="fade">
                                          <p:cBhvr>
                                            <p:cTn id="37" dur="500"/>
                                            <p:tgtEl>
                                              <p:spTgt spid="49"/>
                                            </p:tgtEl>
                                          </p:cBhvr>
                                        </p:animEffect>
                                      </p:childTnLst>
                                    </p:cTn>
                                  </p:par>
                                  <p:par>
                                    <p:cTn id="38" presetID="2" presetClass="entr" presetSubtype="8" accel="20000" decel="20000" fill="hold" nodeType="withEffect">
                                      <p:stCondLst>
                                        <p:cond delay="0"/>
                                      </p:stCondLst>
                                      <p:childTnLst>
                                        <p:set>
                                          <p:cBhvr>
                                            <p:cTn id="39" dur="1" fill="hold">
                                              <p:stCondLst>
                                                <p:cond delay="0"/>
                                              </p:stCondLst>
                                            </p:cTn>
                                            <p:tgtEl>
                                              <p:spTgt spid="49"/>
                                            </p:tgtEl>
                                            <p:attrNameLst>
                                              <p:attrName>style.visibility</p:attrName>
                                            </p:attrNameLst>
                                          </p:cBhvr>
                                          <p:to>
                                            <p:strVal val="visible"/>
                                          </p:to>
                                        </p:set>
                                        <p:anim calcmode="lin" valueType="num">
                                          <p:cBhvr additive="base">
                                            <p:cTn id="40" dur="500" fill="hold"/>
                                            <p:tgtEl>
                                              <p:spTgt spid="49"/>
                                            </p:tgtEl>
                                            <p:attrNameLst>
                                              <p:attrName>ppt_x</p:attrName>
                                            </p:attrNameLst>
                                          </p:cBhvr>
                                          <p:tavLst>
                                            <p:tav tm="0">
                                              <p:val>
                                                <p:strVal val="0-#ppt_w/2"/>
                                              </p:val>
                                            </p:tav>
                                            <p:tav tm="100000">
                                              <p:val>
                                                <p:strVal val="#ppt_x"/>
                                              </p:val>
                                            </p:tav>
                                          </p:tavLst>
                                        </p:anim>
                                        <p:anim calcmode="lin" valueType="num">
                                          <p:cBhvr additive="base">
                                            <p:cTn id="41" dur="500" fill="hold"/>
                                            <p:tgtEl>
                                              <p:spTgt spid="4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42" restart="whenNotActive" fill="hold" evtFilter="cancelBubble" nodeType="interactiveSeq">
                    <p:stCondLst>
                      <p:cond evt="onClick" delay="0">
                        <p:tgtEl>
                          <p:spTgt spid="49"/>
                        </p:tgtEl>
                      </p:cond>
                    </p:stCondLst>
                    <p:endSync evt="end" delay="0">
                      <p:rtn val="all"/>
                    </p:endSync>
                    <p:childTnLst>
                      <p:par>
                        <p:cTn id="43" fill="hold">
                          <p:stCondLst>
                            <p:cond delay="0"/>
                          </p:stCondLst>
                          <p:childTnLst>
                            <p:par>
                              <p:cTn id="44" fill="hold">
                                <p:stCondLst>
                                  <p:cond delay="0"/>
                                </p:stCondLst>
                                <p:childTnLst>
                                  <p:par>
                                    <p:cTn id="45" presetID="10" presetClass="exit" presetSubtype="0" fill="hold" nodeType="withEffect">
                                      <p:stCondLst>
                                        <p:cond delay="0"/>
                                      </p:stCondLst>
                                      <p:childTnLst>
                                        <p:animEffect transition="out" filter="fade">
                                          <p:cBhvr>
                                            <p:cTn id="46" dur="500"/>
                                            <p:tgtEl>
                                              <p:spTgt spid="49"/>
                                            </p:tgtEl>
                                          </p:cBhvr>
                                        </p:animEffect>
                                        <p:set>
                                          <p:cBhvr>
                                            <p:cTn id="47" dur="1" fill="hold">
                                              <p:stCondLst>
                                                <p:cond delay="499"/>
                                              </p:stCondLst>
                                            </p:cTn>
                                            <p:tgtEl>
                                              <p:spTgt spid="49"/>
                                            </p:tgtEl>
                                            <p:attrNameLst>
                                              <p:attrName>style.visibility</p:attrName>
                                            </p:attrNameLst>
                                          </p:cBhvr>
                                          <p:to>
                                            <p:strVal val="hidden"/>
                                          </p:to>
                                        </p:set>
                                      </p:childTnLst>
                                    </p:cTn>
                                  </p:par>
                                </p:childTnLst>
                              </p:cTn>
                            </p:par>
                            <p:par>
                              <p:cTn id="48" fill="hold">
                                <p:stCondLst>
                                  <p:cond delay="500"/>
                                </p:stCondLst>
                                <p:childTnLst>
                                  <p:par>
                                    <p:cTn id="49" presetID="64" presetClass="path" presetSubtype="0" accel="50000" decel="50000" fill="hold" nodeType="afterEffect">
                                      <p:stCondLst>
                                        <p:cond delay="0"/>
                                      </p:stCondLst>
                                      <p:childTnLst>
                                        <p:animMotion origin="layout" path="M 1.66667E-6 3.33333E-6 L 1.66667E-6 -0.4426 " pathEditMode="relative" rAng="0" ptsTypes="AA">
                                          <p:cBhvr>
                                            <p:cTn id="50" dur="2000" fill="hold"/>
                                            <p:tgtEl>
                                              <p:spTgt spid="8"/>
                                            </p:tgtEl>
                                            <p:attrNameLst>
                                              <p:attrName>ppt_x</p:attrName>
                                              <p:attrName>ppt_y</p:attrName>
                                            </p:attrNameLst>
                                          </p:cBhvr>
                                          <p:rCtr x="0" y="-22130"/>
                                        </p:animMotion>
                                      </p:childTnLst>
                                    </p:cTn>
                                  </p:par>
                                </p:childTnLst>
                              </p:cTn>
                            </p:par>
                          </p:childTnLst>
                        </p:cTn>
                      </p:par>
                    </p:childTnLst>
                  </p:cTn>
                  <p:nextCondLst>
                    <p:cond evt="onClick" delay="0">
                      <p:tgtEl>
                        <p:spTgt spid="49"/>
                      </p:tgtEl>
                    </p:cond>
                  </p:nextCondLst>
                </p:seq>
              </p:childTnLst>
            </p:cTn>
          </p:par>
        </p:tnLst>
        <p:bldLst>
          <p:bldP spid="6" grpId="0" animBg="1"/>
          <p:bldP spid="6" grpId="1" animBg="1"/>
          <p:bldP spid="27" grpId="0"/>
        </p:bldLst>
      </p:timing>
    </mc:Choice>
    <mc:Fallback xmlns="">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fade">
                                          <p:cBhvr>
                                            <p:cTn id="7" dur="500"/>
                                            <p:tgtEl>
                                              <p:spTgt spid="27"/>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1000"/>
                                            <p:tgtEl>
                                              <p:spTgt spid="8"/>
                                            </p:tgtEl>
                                          </p:cBhvr>
                                        </p:animEffect>
                                        <p:anim calcmode="lin" valueType="num">
                                          <p:cBhvr>
                                            <p:cTn id="13" dur="1000" fill="hold"/>
                                            <p:tgtEl>
                                              <p:spTgt spid="8"/>
                                            </p:tgtEl>
                                            <p:attrNameLst>
                                              <p:attrName>ppt_x</p:attrName>
                                            </p:attrNameLst>
                                          </p:cBhvr>
                                          <p:tavLst>
                                            <p:tav tm="0">
                                              <p:val>
                                                <p:strVal val="#ppt_x"/>
                                              </p:val>
                                            </p:tav>
                                            <p:tav tm="100000">
                                              <p:val>
                                                <p:strVal val="#ppt_x"/>
                                              </p:val>
                                            </p:tav>
                                          </p:tavLst>
                                        </p:anim>
                                        <p:anim calcmode="lin" valueType="num">
                                          <p:cBhvr>
                                            <p:cTn id="14" dur="1000" fill="hold"/>
                                            <p:tgtEl>
                                              <p:spTgt spid="8"/>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2" presetClass="entr" presetSubtype="8" accel="20000" fill="hold" grpId="0" nodeType="after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1000" fill="hold"/>
                                            <p:tgtEl>
                                              <p:spTgt spid="6"/>
                                            </p:tgtEl>
                                            <p:attrNameLst>
                                              <p:attrName>ppt_x</p:attrName>
                                            </p:attrNameLst>
                                          </p:cBhvr>
                                          <p:tavLst>
                                            <p:tav tm="0">
                                              <p:val>
                                                <p:strVal val="0-#ppt_w/2"/>
                                              </p:val>
                                            </p:tav>
                                            <p:tav tm="100000">
                                              <p:val>
                                                <p:strVal val="#ppt_x"/>
                                              </p:val>
                                            </p:tav>
                                          </p:tavLst>
                                        </p:anim>
                                        <p:anim calcmode="lin" valueType="num">
                                          <p:cBhvr additive="base">
                                            <p:cTn id="19" dur="1000" fill="hold"/>
                                            <p:tgtEl>
                                              <p:spTgt spid="6"/>
                                            </p:tgtEl>
                                            <p:attrNameLst>
                                              <p:attrName>ppt_y</p:attrName>
                                            </p:attrNameLst>
                                          </p:cBhvr>
                                          <p:tavLst>
                                            <p:tav tm="0">
                                              <p:val>
                                                <p:strVal val="#ppt_y"/>
                                              </p:val>
                                            </p:tav>
                                            <p:tav tm="100000">
                                              <p:val>
                                                <p:strVal val="#ppt_y"/>
                                              </p:val>
                                            </p:tav>
                                          </p:tavLst>
                                        </p:anim>
                                      </p:childTnLst>
                                    </p:cTn>
                                  </p:par>
                                  <p:par>
                                    <p:cTn id="20" presetID="2" presetClass="entr" presetSubtype="8" accel="20000" fill="hold"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additive="base">
                                            <p:cTn id="22" dur="1000" fill="hold"/>
                                            <p:tgtEl>
                                              <p:spTgt spid="7"/>
                                            </p:tgtEl>
                                            <p:attrNameLst>
                                              <p:attrName>ppt_x</p:attrName>
                                            </p:attrNameLst>
                                          </p:cBhvr>
                                          <p:tavLst>
                                            <p:tav tm="0">
                                              <p:val>
                                                <p:strVal val="0-#ppt_w/2"/>
                                              </p:val>
                                            </p:tav>
                                            <p:tav tm="100000">
                                              <p:val>
                                                <p:strVal val="#ppt_x"/>
                                              </p:val>
                                            </p:tav>
                                          </p:tavLst>
                                        </p:anim>
                                        <p:anim calcmode="lin" valueType="num">
                                          <p:cBhvr additive="base">
                                            <p:cTn id="23" dur="1000" fill="hold"/>
                                            <p:tgtEl>
                                              <p:spTgt spid="7"/>
                                            </p:tgtEl>
                                            <p:attrNameLst>
                                              <p:attrName>ppt_y</p:attrName>
                                            </p:attrNameLst>
                                          </p:cBhvr>
                                          <p:tavLst>
                                            <p:tav tm="0">
                                              <p:val>
                                                <p:strVal val="#ppt_y"/>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2" presetClass="exit" presetSubtype="8" accel="40000" decel="20000" fill="hold" grpId="1" nodeType="clickEffect">
                                      <p:stCondLst>
                                        <p:cond delay="0"/>
                                      </p:stCondLst>
                                      <p:childTnLst>
                                        <p:anim calcmode="lin" valueType="num">
                                          <p:cBhvr additive="base">
                                            <p:cTn id="27" dur="500"/>
                                            <p:tgtEl>
                                              <p:spTgt spid="6"/>
                                            </p:tgtEl>
                                            <p:attrNameLst>
                                              <p:attrName>ppt_x</p:attrName>
                                            </p:attrNameLst>
                                          </p:cBhvr>
                                          <p:tavLst>
                                            <p:tav tm="0">
                                              <p:val>
                                                <p:strVal val="ppt_x"/>
                                              </p:val>
                                            </p:tav>
                                            <p:tav tm="100000">
                                              <p:val>
                                                <p:strVal val="0-ppt_w/2"/>
                                              </p:val>
                                            </p:tav>
                                          </p:tavLst>
                                        </p:anim>
                                        <p:anim calcmode="lin" valueType="num">
                                          <p:cBhvr additive="base">
                                            <p:cTn id="28" dur="500"/>
                                            <p:tgtEl>
                                              <p:spTgt spid="6"/>
                                            </p:tgtEl>
                                            <p:attrNameLst>
                                              <p:attrName>ppt_y</p:attrName>
                                            </p:attrNameLst>
                                          </p:cBhvr>
                                          <p:tavLst>
                                            <p:tav tm="0">
                                              <p:val>
                                                <p:strVal val="ppt_y"/>
                                              </p:val>
                                            </p:tav>
                                            <p:tav tm="100000">
                                              <p:val>
                                                <p:strVal val="ppt_y"/>
                                              </p:val>
                                            </p:tav>
                                          </p:tavLst>
                                        </p:anim>
                                        <p:set>
                                          <p:cBhvr>
                                            <p:cTn id="29" dur="1" fill="hold">
                                              <p:stCondLst>
                                                <p:cond delay="499"/>
                                              </p:stCondLst>
                                            </p:cTn>
                                            <p:tgtEl>
                                              <p:spTgt spid="6"/>
                                            </p:tgtEl>
                                            <p:attrNameLst>
                                              <p:attrName>style.visibility</p:attrName>
                                            </p:attrNameLst>
                                          </p:cBhvr>
                                          <p:to>
                                            <p:strVal val="hidden"/>
                                          </p:to>
                                        </p:set>
                                      </p:childTnLst>
                                    </p:cTn>
                                  </p:par>
                                  <p:par>
                                    <p:cTn id="30" presetID="2" presetClass="exit" presetSubtype="8" accel="40000" decel="20000" fill="hold" nodeType="withEffect">
                                      <p:stCondLst>
                                        <p:cond delay="0"/>
                                      </p:stCondLst>
                                      <p:childTnLst>
                                        <p:anim calcmode="lin" valueType="num">
                                          <p:cBhvr additive="base">
                                            <p:cTn id="31" dur="500"/>
                                            <p:tgtEl>
                                              <p:spTgt spid="7"/>
                                            </p:tgtEl>
                                            <p:attrNameLst>
                                              <p:attrName>ppt_x</p:attrName>
                                            </p:attrNameLst>
                                          </p:cBhvr>
                                          <p:tavLst>
                                            <p:tav tm="0">
                                              <p:val>
                                                <p:strVal val="ppt_x"/>
                                              </p:val>
                                            </p:tav>
                                            <p:tav tm="100000">
                                              <p:val>
                                                <p:strVal val="0-ppt_w/2"/>
                                              </p:val>
                                            </p:tav>
                                          </p:tavLst>
                                        </p:anim>
                                        <p:anim calcmode="lin" valueType="num">
                                          <p:cBhvr additive="base">
                                            <p:cTn id="32" dur="500"/>
                                            <p:tgtEl>
                                              <p:spTgt spid="7"/>
                                            </p:tgtEl>
                                            <p:attrNameLst>
                                              <p:attrName>ppt_y</p:attrName>
                                            </p:attrNameLst>
                                          </p:cBhvr>
                                          <p:tavLst>
                                            <p:tav tm="0">
                                              <p:val>
                                                <p:strVal val="ppt_y"/>
                                              </p:val>
                                            </p:tav>
                                            <p:tav tm="100000">
                                              <p:val>
                                                <p:strVal val="ppt_y"/>
                                              </p:val>
                                            </p:tav>
                                          </p:tavLst>
                                        </p:anim>
                                        <p:set>
                                          <p:cBhvr>
                                            <p:cTn id="33" dur="1" fill="hold">
                                              <p:stCondLst>
                                                <p:cond delay="499"/>
                                              </p:stCondLst>
                                            </p:cTn>
                                            <p:tgtEl>
                                              <p:spTgt spid="7"/>
                                            </p:tgtEl>
                                            <p:attrNameLst>
                                              <p:attrName>style.visibility</p:attrName>
                                            </p:attrNameLst>
                                          </p:cBhvr>
                                          <p:to>
                                            <p:strVal val="hidden"/>
                                          </p:to>
                                        </p:set>
                                      </p:childTnLst>
                                    </p:cTn>
                                  </p:par>
                                </p:childTnLst>
                              </p:cTn>
                            </p:par>
                            <p:par>
                              <p:cTn id="34" fill="hold">
                                <p:stCondLst>
                                  <p:cond delay="500"/>
                                </p:stCondLst>
                                <p:childTnLst>
                                  <p:par>
                                    <p:cTn id="35" presetID="10" presetClass="entr" presetSubtype="0" fill="hold" nodeType="afterEffect">
                                      <p:stCondLst>
                                        <p:cond delay="0"/>
                                      </p:stCondLst>
                                      <p:childTnLst>
                                        <p:set>
                                          <p:cBhvr>
                                            <p:cTn id="36" dur="1" fill="hold">
                                              <p:stCondLst>
                                                <p:cond delay="0"/>
                                              </p:stCondLst>
                                            </p:cTn>
                                            <p:tgtEl>
                                              <p:spTgt spid="49"/>
                                            </p:tgtEl>
                                            <p:attrNameLst>
                                              <p:attrName>style.visibility</p:attrName>
                                            </p:attrNameLst>
                                          </p:cBhvr>
                                          <p:to>
                                            <p:strVal val="visible"/>
                                          </p:to>
                                        </p:set>
                                        <p:animEffect transition="in" filter="fade">
                                          <p:cBhvr>
                                            <p:cTn id="37" dur="500"/>
                                            <p:tgtEl>
                                              <p:spTgt spid="49"/>
                                            </p:tgtEl>
                                          </p:cBhvr>
                                        </p:animEffect>
                                      </p:childTnLst>
                                    </p:cTn>
                                  </p:par>
                                  <p:par>
                                    <p:cTn id="38" presetID="2" presetClass="entr" presetSubtype="8" accel="20000" decel="20000" fill="hold" nodeType="withEffect">
                                      <p:stCondLst>
                                        <p:cond delay="0"/>
                                      </p:stCondLst>
                                      <p:childTnLst>
                                        <p:set>
                                          <p:cBhvr>
                                            <p:cTn id="39" dur="1" fill="hold">
                                              <p:stCondLst>
                                                <p:cond delay="0"/>
                                              </p:stCondLst>
                                            </p:cTn>
                                            <p:tgtEl>
                                              <p:spTgt spid="49"/>
                                            </p:tgtEl>
                                            <p:attrNameLst>
                                              <p:attrName>style.visibility</p:attrName>
                                            </p:attrNameLst>
                                          </p:cBhvr>
                                          <p:to>
                                            <p:strVal val="visible"/>
                                          </p:to>
                                        </p:set>
                                        <p:anim calcmode="lin" valueType="num">
                                          <p:cBhvr additive="base">
                                            <p:cTn id="40" dur="500" fill="hold"/>
                                            <p:tgtEl>
                                              <p:spTgt spid="49"/>
                                            </p:tgtEl>
                                            <p:attrNameLst>
                                              <p:attrName>ppt_x</p:attrName>
                                            </p:attrNameLst>
                                          </p:cBhvr>
                                          <p:tavLst>
                                            <p:tav tm="0">
                                              <p:val>
                                                <p:strVal val="0-#ppt_w/2"/>
                                              </p:val>
                                            </p:tav>
                                            <p:tav tm="100000">
                                              <p:val>
                                                <p:strVal val="#ppt_x"/>
                                              </p:val>
                                            </p:tav>
                                          </p:tavLst>
                                        </p:anim>
                                        <p:anim calcmode="lin" valueType="num">
                                          <p:cBhvr additive="base">
                                            <p:cTn id="41" dur="500" fill="hold"/>
                                            <p:tgtEl>
                                              <p:spTgt spid="4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42" restart="whenNotActive" fill="hold" evtFilter="cancelBubble" nodeType="interactiveSeq">
                    <p:stCondLst>
                      <p:cond evt="onClick" delay="0">
                        <p:tgtEl>
                          <p:spTgt spid="49"/>
                        </p:tgtEl>
                      </p:cond>
                    </p:stCondLst>
                    <p:endSync evt="end" delay="0">
                      <p:rtn val="all"/>
                    </p:endSync>
                    <p:childTnLst>
                      <p:par>
                        <p:cTn id="43" fill="hold">
                          <p:stCondLst>
                            <p:cond delay="0"/>
                          </p:stCondLst>
                          <p:childTnLst>
                            <p:par>
                              <p:cTn id="44" fill="hold">
                                <p:stCondLst>
                                  <p:cond delay="0"/>
                                </p:stCondLst>
                                <p:childTnLst>
                                  <p:par>
                                    <p:cTn id="45" presetID="10" presetClass="exit" presetSubtype="0" fill="hold" nodeType="withEffect">
                                      <p:stCondLst>
                                        <p:cond delay="0"/>
                                      </p:stCondLst>
                                      <p:childTnLst>
                                        <p:animEffect transition="out" filter="fade">
                                          <p:cBhvr>
                                            <p:cTn id="46" dur="500"/>
                                            <p:tgtEl>
                                              <p:spTgt spid="49"/>
                                            </p:tgtEl>
                                          </p:cBhvr>
                                        </p:animEffect>
                                        <p:set>
                                          <p:cBhvr>
                                            <p:cTn id="47" dur="1" fill="hold">
                                              <p:stCondLst>
                                                <p:cond delay="499"/>
                                              </p:stCondLst>
                                            </p:cTn>
                                            <p:tgtEl>
                                              <p:spTgt spid="49"/>
                                            </p:tgtEl>
                                            <p:attrNameLst>
                                              <p:attrName>style.visibility</p:attrName>
                                            </p:attrNameLst>
                                          </p:cBhvr>
                                          <p:to>
                                            <p:strVal val="hidden"/>
                                          </p:to>
                                        </p:set>
                                      </p:childTnLst>
                                    </p:cTn>
                                  </p:par>
                                </p:childTnLst>
                              </p:cTn>
                            </p:par>
                            <p:par>
                              <p:cTn id="48" fill="hold">
                                <p:stCondLst>
                                  <p:cond delay="500"/>
                                </p:stCondLst>
                                <p:childTnLst>
                                  <p:par>
                                    <p:cTn id="49" presetID="64" presetClass="path" presetSubtype="0" accel="50000" decel="50000" fill="hold" nodeType="afterEffect">
                                      <p:stCondLst>
                                        <p:cond delay="0"/>
                                      </p:stCondLst>
                                      <p:childTnLst>
                                        <p:animMotion origin="layout" path="M 8.33333E-7 2.59259E-6 L 8.33333E-7 -0.4426 " pathEditMode="relative" rAng="0" ptsTypes="AA">
                                          <p:cBhvr>
                                            <p:cTn id="50" dur="2000" fill="hold"/>
                                            <p:tgtEl>
                                              <p:spTgt spid="8"/>
                                            </p:tgtEl>
                                            <p:attrNameLst>
                                              <p:attrName>ppt_x</p:attrName>
                                              <p:attrName>ppt_y</p:attrName>
                                            </p:attrNameLst>
                                          </p:cBhvr>
                                          <p:rCtr x="0" y="-22130"/>
                                        </p:animMotion>
                                      </p:childTnLst>
                                    </p:cTn>
                                  </p:par>
                                </p:childTnLst>
                              </p:cTn>
                            </p:par>
                          </p:childTnLst>
                        </p:cTn>
                      </p:par>
                    </p:childTnLst>
                  </p:cTn>
                  <p:nextCondLst>
                    <p:cond evt="onClick" delay="0">
                      <p:tgtEl>
                        <p:spTgt spid="49"/>
                      </p:tgtEl>
                    </p:cond>
                  </p:nextCondLst>
                </p:seq>
              </p:childTnLst>
            </p:cTn>
          </p:par>
        </p:tnLst>
        <p:bldLst>
          <p:bldP spid="6" grpId="0" animBg="1"/>
          <p:bldP spid="6" grpId="1" animBg="1"/>
          <p:bldP spid="27" grpId="0"/>
        </p:bldLst>
      </p:timing>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 name="Picture 36"/>
          <p:cNvPicPr>
            <a:picLocks noChangeAspect="1"/>
          </p:cNvPicPr>
          <p:nvPr/>
        </p:nvPicPr>
        <p:blipFill rotWithShape="1">
          <a:blip r:embed="rId2" cstate="print">
            <a:extLst>
              <a:ext uri="{28A0092B-C50C-407E-A947-70E740481C1C}">
                <a14:useLocalDpi xmlns:a14="http://schemas.microsoft.com/office/drawing/2010/main" val="0"/>
              </a:ext>
            </a:extLst>
          </a:blip>
          <a:srcRect t="8998"/>
          <a:stretch/>
        </p:blipFill>
        <p:spPr>
          <a:xfrm>
            <a:off x="1164045" y="1611700"/>
            <a:ext cx="6797106" cy="8749536"/>
          </a:xfrm>
          <a:prstGeom prst="rect">
            <a:avLst/>
          </a:prstGeom>
        </p:spPr>
      </p:pic>
      <p:pic>
        <p:nvPicPr>
          <p:cNvPr id="12" name="Picture 1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4721432"/>
            <a:ext cx="9144000" cy="2136568"/>
          </a:xfrm>
          <a:prstGeom prst="rect">
            <a:avLst/>
          </a:prstGeom>
        </p:spPr>
      </p:pic>
      <p:grpSp>
        <p:nvGrpSpPr>
          <p:cNvPr id="30" name="Group 29"/>
          <p:cNvGrpSpPr/>
          <p:nvPr/>
        </p:nvGrpSpPr>
        <p:grpSpPr>
          <a:xfrm>
            <a:off x="533636" y="1898787"/>
            <a:ext cx="1467178" cy="2157102"/>
            <a:chOff x="533636" y="1898787"/>
            <a:chExt cx="1467178" cy="2157102"/>
          </a:xfrm>
          <a:solidFill>
            <a:srgbClr val="00A7E7"/>
          </a:solidFill>
        </p:grpSpPr>
        <p:sp>
          <p:nvSpPr>
            <p:cNvPr id="19" name="Right Arrow 18"/>
            <p:cNvSpPr/>
            <p:nvPr/>
          </p:nvSpPr>
          <p:spPr>
            <a:xfrm>
              <a:off x="1457014" y="3072759"/>
              <a:ext cx="543800" cy="377874"/>
            </a:xfrm>
            <a:prstGeom prst="rightArrow">
              <a:avLst>
                <a:gd name="adj1" fmla="val 50000"/>
                <a:gd name="adj2" fmla="val 79251"/>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0" name="Rectangle 19"/>
            <p:cNvSpPr/>
            <p:nvPr/>
          </p:nvSpPr>
          <p:spPr>
            <a:xfrm>
              <a:off x="533636" y="1898787"/>
              <a:ext cx="991259" cy="215710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GB" dirty="0">
                  <a:latin typeface="Twinkl" pitchFamily="2" charset="0"/>
                </a:rPr>
                <a:t>Write as if you were there at the time.</a:t>
              </a:r>
            </a:p>
          </p:txBody>
        </p:sp>
      </p:grpSp>
      <p:grpSp>
        <p:nvGrpSpPr>
          <p:cNvPr id="29" name="Group 28"/>
          <p:cNvGrpSpPr/>
          <p:nvPr/>
        </p:nvGrpSpPr>
        <p:grpSpPr>
          <a:xfrm>
            <a:off x="3386295" y="2535177"/>
            <a:ext cx="5214539" cy="495108"/>
            <a:chOff x="3386295" y="2535177"/>
            <a:chExt cx="5214539" cy="495108"/>
          </a:xfrm>
          <a:solidFill>
            <a:srgbClr val="00A7E7"/>
          </a:solidFill>
        </p:grpSpPr>
        <p:sp>
          <p:nvSpPr>
            <p:cNvPr id="2" name="Right Arrow 1"/>
            <p:cNvSpPr/>
            <p:nvPr/>
          </p:nvSpPr>
          <p:spPr>
            <a:xfrm rot="10800000">
              <a:off x="3386295" y="2650684"/>
              <a:ext cx="4352808" cy="377874"/>
            </a:xfrm>
            <a:prstGeom prst="rightArrow">
              <a:avLst>
                <a:gd name="adj1" fmla="val 50000"/>
                <a:gd name="adj2" fmla="val 79251"/>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1" name="Rectangle 20"/>
            <p:cNvSpPr/>
            <p:nvPr/>
          </p:nvSpPr>
          <p:spPr>
            <a:xfrm>
              <a:off x="7671222" y="2535177"/>
              <a:ext cx="929612" cy="49510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GB" dirty="0">
                  <a:latin typeface="Twinkl" pitchFamily="2" charset="0"/>
                </a:rPr>
                <a:t>Date</a:t>
              </a:r>
            </a:p>
          </p:txBody>
        </p:sp>
      </p:grpSp>
      <p:grpSp>
        <p:nvGrpSpPr>
          <p:cNvPr id="28" name="Group 27"/>
          <p:cNvGrpSpPr/>
          <p:nvPr/>
        </p:nvGrpSpPr>
        <p:grpSpPr>
          <a:xfrm>
            <a:off x="2155304" y="3423411"/>
            <a:ext cx="6445530" cy="1049106"/>
            <a:chOff x="2155304" y="3423411"/>
            <a:chExt cx="6445530" cy="1049106"/>
          </a:xfrm>
          <a:solidFill>
            <a:srgbClr val="00A7E7"/>
          </a:solidFill>
        </p:grpSpPr>
        <p:sp>
          <p:nvSpPr>
            <p:cNvPr id="22" name="Rectangle 21"/>
            <p:cNvSpPr/>
            <p:nvPr/>
          </p:nvSpPr>
          <p:spPr>
            <a:xfrm>
              <a:off x="6901809" y="3423411"/>
              <a:ext cx="1699025" cy="104910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GB" dirty="0">
                  <a:latin typeface="Twinkl" pitchFamily="2" charset="0"/>
                </a:rPr>
                <a:t>Use words: </a:t>
              </a:r>
            </a:p>
            <a:p>
              <a:r>
                <a:rPr lang="en-GB" b="1" dirty="0">
                  <a:latin typeface="Twinkl" pitchFamily="2" charset="0"/>
                </a:rPr>
                <a:t>I, my, we, our</a:t>
              </a:r>
              <a:r>
                <a:rPr lang="en-GB" dirty="0">
                  <a:latin typeface="Twinkl" pitchFamily="2" charset="0"/>
                </a:rPr>
                <a:t>.</a:t>
              </a:r>
              <a:endParaRPr lang="en-GB" b="1" dirty="0">
                <a:latin typeface="Twinkl" pitchFamily="2" charset="0"/>
              </a:endParaRPr>
            </a:p>
          </p:txBody>
        </p:sp>
        <p:sp>
          <p:nvSpPr>
            <p:cNvPr id="23" name="Right Arrow 22"/>
            <p:cNvSpPr/>
            <p:nvPr/>
          </p:nvSpPr>
          <p:spPr>
            <a:xfrm rot="10800000">
              <a:off x="2155304" y="4055985"/>
              <a:ext cx="4749927" cy="377874"/>
            </a:xfrm>
            <a:prstGeom prst="rightArrow">
              <a:avLst>
                <a:gd name="adj1" fmla="val 50000"/>
                <a:gd name="adj2" fmla="val 79251"/>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grpSp>
        <p:nvGrpSpPr>
          <p:cNvPr id="45" name="Group 44"/>
          <p:cNvGrpSpPr/>
          <p:nvPr/>
        </p:nvGrpSpPr>
        <p:grpSpPr>
          <a:xfrm>
            <a:off x="524362" y="5071966"/>
            <a:ext cx="3706485" cy="1265385"/>
            <a:chOff x="533636" y="5009564"/>
            <a:chExt cx="3706485" cy="1265385"/>
          </a:xfrm>
          <a:solidFill>
            <a:srgbClr val="00A7E7"/>
          </a:solidFill>
        </p:grpSpPr>
        <p:sp>
          <p:nvSpPr>
            <p:cNvPr id="46" name="Rectangle 45"/>
            <p:cNvSpPr/>
            <p:nvPr/>
          </p:nvSpPr>
          <p:spPr>
            <a:xfrm>
              <a:off x="533636" y="5502842"/>
              <a:ext cx="3706485" cy="772107"/>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dirty="0">
                  <a:latin typeface="Twinkl" pitchFamily="2" charset="0"/>
                </a:rPr>
                <a:t>Write the most important events in order.</a:t>
              </a:r>
            </a:p>
          </p:txBody>
        </p:sp>
        <p:sp>
          <p:nvSpPr>
            <p:cNvPr id="47" name="Right Arrow 46"/>
            <p:cNvSpPr/>
            <p:nvPr/>
          </p:nvSpPr>
          <p:spPr>
            <a:xfrm>
              <a:off x="1431112" y="5009564"/>
              <a:ext cx="554303" cy="377874"/>
            </a:xfrm>
            <a:prstGeom prst="rightArrow">
              <a:avLst>
                <a:gd name="adj1" fmla="val 50000"/>
                <a:gd name="adj2" fmla="val 79251"/>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8" name="Right Arrow 47"/>
            <p:cNvSpPr/>
            <p:nvPr/>
          </p:nvSpPr>
          <p:spPr>
            <a:xfrm rot="5400000">
              <a:off x="1295124" y="5205690"/>
              <a:ext cx="459542" cy="377874"/>
            </a:xfrm>
            <a:prstGeom prst="rightArrow">
              <a:avLst>
                <a:gd name="adj1" fmla="val 50000"/>
                <a:gd name="adj2" fmla="val 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grpSp>
        <p:nvGrpSpPr>
          <p:cNvPr id="49" name="Group 48"/>
          <p:cNvGrpSpPr/>
          <p:nvPr/>
        </p:nvGrpSpPr>
        <p:grpSpPr>
          <a:xfrm>
            <a:off x="5286633" y="6038458"/>
            <a:ext cx="3667158" cy="382043"/>
            <a:chOff x="5740521" y="5717195"/>
            <a:chExt cx="2764692" cy="382043"/>
          </a:xfrm>
        </p:grpSpPr>
        <p:grpSp>
          <p:nvGrpSpPr>
            <p:cNvPr id="50" name="Group 49"/>
            <p:cNvGrpSpPr/>
            <p:nvPr/>
          </p:nvGrpSpPr>
          <p:grpSpPr>
            <a:xfrm>
              <a:off x="5740521" y="5729681"/>
              <a:ext cx="2764692" cy="369557"/>
              <a:chOff x="5740521" y="5729681"/>
              <a:chExt cx="2764692" cy="369557"/>
            </a:xfrm>
          </p:grpSpPr>
          <p:sp>
            <p:nvSpPr>
              <p:cNvPr id="52" name="Parallelogram 51"/>
              <p:cNvSpPr/>
              <p:nvPr/>
            </p:nvSpPr>
            <p:spPr>
              <a:xfrm>
                <a:off x="7203270" y="5729681"/>
                <a:ext cx="1301943" cy="369557"/>
              </a:xfrm>
              <a:prstGeom prst="parallelogram">
                <a:avLst/>
              </a:prstGeom>
              <a:solidFill>
                <a:srgbClr val="F0821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3" name="Parallelogram 52"/>
              <p:cNvSpPr/>
              <p:nvPr/>
            </p:nvSpPr>
            <p:spPr>
              <a:xfrm>
                <a:off x="5740521" y="6040073"/>
                <a:ext cx="2582584" cy="59165"/>
              </a:xfrm>
              <a:prstGeom prst="parallelogram">
                <a:avLst/>
              </a:prstGeom>
              <a:solidFill>
                <a:srgbClr val="F0821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
          <p:nvSpPr>
            <p:cNvPr id="51" name="TextBox 50"/>
            <p:cNvSpPr txBox="1"/>
            <p:nvPr/>
          </p:nvSpPr>
          <p:spPr>
            <a:xfrm>
              <a:off x="7120352" y="5717195"/>
              <a:ext cx="1367405" cy="369332"/>
            </a:xfrm>
            <a:prstGeom prst="rect">
              <a:avLst/>
            </a:prstGeom>
            <a:noFill/>
          </p:spPr>
          <p:txBody>
            <a:bodyPr wrap="square" rtlCol="0">
              <a:spAutoFit/>
            </a:bodyPr>
            <a:lstStyle/>
            <a:p>
              <a:pPr algn="ctr"/>
              <a:r>
                <a:rPr lang="en-GB" b="1" dirty="0">
                  <a:solidFill>
                    <a:schemeClr val="bg1"/>
                  </a:solidFill>
                </a:rPr>
                <a:t>Scroll Down</a:t>
              </a:r>
            </a:p>
          </p:txBody>
        </p:sp>
      </p:grpSp>
      <p:pic>
        <p:nvPicPr>
          <p:cNvPr id="63" name="Picture 6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2804"/>
            <a:ext cx="9144000" cy="1840262"/>
          </a:xfrm>
          <a:prstGeom prst="rect">
            <a:avLst/>
          </a:prstGeom>
        </p:spPr>
      </p:pic>
      <p:sp>
        <p:nvSpPr>
          <p:cNvPr id="3" name="Title 1"/>
          <p:cNvSpPr>
            <a:spLocks noGrp="1"/>
          </p:cNvSpPr>
          <p:nvPr>
            <p:ph type="title"/>
          </p:nvPr>
        </p:nvSpPr>
        <p:spPr>
          <a:xfrm>
            <a:off x="457198" y="478895"/>
            <a:ext cx="8220075" cy="994306"/>
          </a:xfrm>
        </p:spPr>
        <p:txBody>
          <a:bodyPr/>
          <a:lstStyle/>
          <a:p>
            <a:pPr algn="ctr"/>
            <a:r>
              <a:rPr lang="en-GB" sz="3200" dirty="0">
                <a:solidFill>
                  <a:srgbClr val="00A7E7"/>
                </a:solidFill>
              </a:rPr>
              <a:t>An Example Diary Entry </a:t>
            </a:r>
            <a:r>
              <a:rPr lang="en-GB" sz="3200" b="0" dirty="0">
                <a:solidFill>
                  <a:srgbClr val="00A7E7"/>
                </a:solidFill>
              </a:rPr>
              <a:t>(Annotated)</a:t>
            </a:r>
          </a:p>
        </p:txBody>
      </p:sp>
      <p:sp>
        <p:nvSpPr>
          <p:cNvPr id="4" name="Rectangle 3"/>
          <p:cNvSpPr/>
          <p:nvPr/>
        </p:nvSpPr>
        <p:spPr>
          <a:xfrm>
            <a:off x="755650" y="1334701"/>
            <a:ext cx="7632700" cy="276999"/>
          </a:xfrm>
          <a:prstGeom prst="rect">
            <a:avLst/>
          </a:prstGeom>
        </p:spPr>
        <p:txBody>
          <a:bodyPr wrap="square" lIns="0" tIns="0" rIns="0" bIns="0">
            <a:spAutoFit/>
          </a:bodyPr>
          <a:lstStyle/>
          <a:p>
            <a:pPr algn="ctr"/>
            <a:r>
              <a:rPr lang="en-GB" dirty="0">
                <a:latin typeface="Twinkl" pitchFamily="2" charset="0"/>
              </a:rPr>
              <a:t>What do you need to include in a diary entry?</a:t>
            </a:r>
          </a:p>
        </p:txBody>
      </p:sp>
    </p:spTree>
    <p:extLst>
      <p:ext uri="{BB962C8B-B14F-4D97-AF65-F5344CB8AC3E}">
        <p14:creationId xmlns:p14="http://schemas.microsoft.com/office/powerpoint/2010/main" val="27612212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7"/>
                                        </p:tgtEl>
                                        <p:attrNameLst>
                                          <p:attrName>style.visibility</p:attrName>
                                        </p:attrNameLst>
                                      </p:cBhvr>
                                      <p:to>
                                        <p:strVal val="visible"/>
                                      </p:to>
                                    </p:set>
                                    <p:animEffect transition="in" filter="fade">
                                      <p:cBhvr>
                                        <p:cTn id="7" dur="1000"/>
                                        <p:tgtEl>
                                          <p:spTgt spid="37"/>
                                        </p:tgtEl>
                                      </p:cBhvr>
                                    </p:animEffect>
                                    <p:anim calcmode="lin" valueType="num">
                                      <p:cBhvr>
                                        <p:cTn id="8" dur="1000" fill="hold"/>
                                        <p:tgtEl>
                                          <p:spTgt spid="37"/>
                                        </p:tgtEl>
                                        <p:attrNameLst>
                                          <p:attrName>ppt_x</p:attrName>
                                        </p:attrNameLst>
                                      </p:cBhvr>
                                      <p:tavLst>
                                        <p:tav tm="0">
                                          <p:val>
                                            <p:strVal val="#ppt_x"/>
                                          </p:val>
                                        </p:tav>
                                        <p:tav tm="100000">
                                          <p:val>
                                            <p:strVal val="#ppt_x"/>
                                          </p:val>
                                        </p:tav>
                                      </p:tavLst>
                                    </p:anim>
                                    <p:anim calcmode="lin" valueType="num">
                                      <p:cBhvr>
                                        <p:cTn id="9" dur="1000" fill="hold"/>
                                        <p:tgtEl>
                                          <p:spTgt spid="3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29"/>
                                        </p:tgtEl>
                                        <p:attrNameLst>
                                          <p:attrName>style.visibility</p:attrName>
                                        </p:attrNameLst>
                                      </p:cBhvr>
                                      <p:to>
                                        <p:strVal val="visible"/>
                                      </p:to>
                                    </p:set>
                                    <p:animEffect transition="in" filter="fade">
                                      <p:cBhvr>
                                        <p:cTn id="14" dur="500"/>
                                        <p:tgtEl>
                                          <p:spTgt spid="29"/>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30"/>
                                        </p:tgtEl>
                                        <p:attrNameLst>
                                          <p:attrName>style.visibility</p:attrName>
                                        </p:attrNameLst>
                                      </p:cBhvr>
                                      <p:to>
                                        <p:strVal val="visible"/>
                                      </p:to>
                                    </p:set>
                                    <p:animEffect transition="in" filter="fade">
                                      <p:cBhvr>
                                        <p:cTn id="19" dur="500"/>
                                        <p:tgtEl>
                                          <p:spTgt spid="30"/>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nodeType="clickEffect">
                                  <p:stCondLst>
                                    <p:cond delay="0"/>
                                  </p:stCondLst>
                                  <p:childTnLst>
                                    <p:set>
                                      <p:cBhvr>
                                        <p:cTn id="23" dur="1" fill="hold">
                                          <p:stCondLst>
                                            <p:cond delay="0"/>
                                          </p:stCondLst>
                                        </p:cTn>
                                        <p:tgtEl>
                                          <p:spTgt spid="28"/>
                                        </p:tgtEl>
                                        <p:attrNameLst>
                                          <p:attrName>style.visibility</p:attrName>
                                        </p:attrNameLst>
                                      </p:cBhvr>
                                      <p:to>
                                        <p:strVal val="visible"/>
                                      </p:to>
                                    </p:set>
                                    <p:animEffect transition="in" filter="fade">
                                      <p:cBhvr>
                                        <p:cTn id="24" dur="500"/>
                                        <p:tgtEl>
                                          <p:spTgt spid="28"/>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nodeType="clickEffect">
                                  <p:stCondLst>
                                    <p:cond delay="0"/>
                                  </p:stCondLst>
                                  <p:childTnLst>
                                    <p:set>
                                      <p:cBhvr>
                                        <p:cTn id="28" dur="1" fill="hold">
                                          <p:stCondLst>
                                            <p:cond delay="0"/>
                                          </p:stCondLst>
                                        </p:cTn>
                                        <p:tgtEl>
                                          <p:spTgt spid="45"/>
                                        </p:tgtEl>
                                        <p:attrNameLst>
                                          <p:attrName>style.visibility</p:attrName>
                                        </p:attrNameLst>
                                      </p:cBhvr>
                                      <p:to>
                                        <p:strVal val="visible"/>
                                      </p:to>
                                    </p:set>
                                    <p:animEffect transition="in" filter="fade">
                                      <p:cBhvr>
                                        <p:cTn id="29" dur="500"/>
                                        <p:tgtEl>
                                          <p:spTgt spid="45"/>
                                        </p:tgtEl>
                                      </p:cBhvr>
                                    </p:animEffect>
                                  </p:childTnLst>
                                </p:cTn>
                              </p:par>
                            </p:childTnLst>
                          </p:cTn>
                        </p:par>
                        <p:par>
                          <p:cTn id="30" fill="hold">
                            <p:stCondLst>
                              <p:cond delay="500"/>
                            </p:stCondLst>
                            <p:childTnLst>
                              <p:par>
                                <p:cTn id="31" presetID="10" presetClass="entr" presetSubtype="0" fill="hold" nodeType="afterEffect">
                                  <p:stCondLst>
                                    <p:cond delay="0"/>
                                  </p:stCondLst>
                                  <p:childTnLst>
                                    <p:set>
                                      <p:cBhvr>
                                        <p:cTn id="32" dur="1" fill="hold">
                                          <p:stCondLst>
                                            <p:cond delay="0"/>
                                          </p:stCondLst>
                                        </p:cTn>
                                        <p:tgtEl>
                                          <p:spTgt spid="49"/>
                                        </p:tgtEl>
                                        <p:attrNameLst>
                                          <p:attrName>style.visibility</p:attrName>
                                        </p:attrNameLst>
                                      </p:cBhvr>
                                      <p:to>
                                        <p:strVal val="visible"/>
                                      </p:to>
                                    </p:set>
                                    <p:animEffect transition="in" filter="fade">
                                      <p:cBhvr>
                                        <p:cTn id="33" dur="500"/>
                                        <p:tgtEl>
                                          <p:spTgt spid="49"/>
                                        </p:tgtEl>
                                      </p:cBhvr>
                                    </p:animEffect>
                                  </p:childTnLst>
                                </p:cTn>
                              </p:par>
                              <p:par>
                                <p:cTn id="34" presetID="2" presetClass="entr" presetSubtype="8" accel="20000" decel="20000" fill="hold" nodeType="withEffect">
                                  <p:stCondLst>
                                    <p:cond delay="0"/>
                                  </p:stCondLst>
                                  <p:childTnLst>
                                    <p:set>
                                      <p:cBhvr>
                                        <p:cTn id="35" dur="1" fill="hold">
                                          <p:stCondLst>
                                            <p:cond delay="0"/>
                                          </p:stCondLst>
                                        </p:cTn>
                                        <p:tgtEl>
                                          <p:spTgt spid="49"/>
                                        </p:tgtEl>
                                        <p:attrNameLst>
                                          <p:attrName>style.visibility</p:attrName>
                                        </p:attrNameLst>
                                      </p:cBhvr>
                                      <p:to>
                                        <p:strVal val="visible"/>
                                      </p:to>
                                    </p:set>
                                    <p:anim calcmode="lin" valueType="num">
                                      <p:cBhvr additive="base">
                                        <p:cTn id="36" dur="500" fill="hold"/>
                                        <p:tgtEl>
                                          <p:spTgt spid="49"/>
                                        </p:tgtEl>
                                        <p:attrNameLst>
                                          <p:attrName>ppt_x</p:attrName>
                                        </p:attrNameLst>
                                      </p:cBhvr>
                                      <p:tavLst>
                                        <p:tav tm="0">
                                          <p:val>
                                            <p:strVal val="0-#ppt_w/2"/>
                                          </p:val>
                                        </p:tav>
                                        <p:tav tm="100000">
                                          <p:val>
                                            <p:strVal val="#ppt_x"/>
                                          </p:val>
                                        </p:tav>
                                      </p:tavLst>
                                    </p:anim>
                                    <p:anim calcmode="lin" valueType="num">
                                      <p:cBhvr additive="base">
                                        <p:cTn id="37" dur="500" fill="hold"/>
                                        <p:tgtEl>
                                          <p:spTgt spid="4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38" restart="whenNotActive" fill="hold" evtFilter="cancelBubble" nodeType="interactiveSeq">
                <p:stCondLst>
                  <p:cond evt="onClick" delay="0">
                    <p:tgtEl>
                      <p:spTgt spid="49"/>
                    </p:tgtEl>
                  </p:cond>
                </p:stCondLst>
                <p:endSync evt="end" delay="0">
                  <p:rtn val="all"/>
                </p:endSync>
                <p:childTnLst>
                  <p:par>
                    <p:cTn id="39" fill="hold">
                      <p:stCondLst>
                        <p:cond delay="0"/>
                      </p:stCondLst>
                      <p:childTnLst>
                        <p:par>
                          <p:cTn id="40" fill="hold">
                            <p:stCondLst>
                              <p:cond delay="0"/>
                            </p:stCondLst>
                            <p:childTnLst>
                              <p:par>
                                <p:cTn id="41" presetID="64" presetClass="path" presetSubtype="0" accel="50000" decel="50000" fill="hold" nodeType="afterEffect">
                                  <p:stCondLst>
                                    <p:cond delay="0"/>
                                  </p:stCondLst>
                                  <p:childTnLst>
                                    <p:animMotion origin="layout" path="M 1.66667E-6 3.33333E-6 L 1.66667E-6 -0.4426 " pathEditMode="relative" rAng="0" ptsTypes="AA">
                                      <p:cBhvr>
                                        <p:cTn id="42" dur="2000" fill="hold"/>
                                        <p:tgtEl>
                                          <p:spTgt spid="37"/>
                                        </p:tgtEl>
                                        <p:attrNameLst>
                                          <p:attrName>ppt_x</p:attrName>
                                          <p:attrName>ppt_y</p:attrName>
                                        </p:attrNameLst>
                                      </p:cBhvr>
                                      <p:rCtr x="0" y="-22130"/>
                                    </p:animMotion>
                                  </p:childTnLst>
                                </p:cTn>
                              </p:par>
                              <p:par>
                                <p:cTn id="43" presetID="10" presetClass="exit" presetSubtype="0" fill="hold" nodeType="withEffect">
                                  <p:stCondLst>
                                    <p:cond delay="0"/>
                                  </p:stCondLst>
                                  <p:childTnLst>
                                    <p:animEffect transition="out" filter="fade">
                                      <p:cBhvr>
                                        <p:cTn id="44" dur="500"/>
                                        <p:tgtEl>
                                          <p:spTgt spid="30"/>
                                        </p:tgtEl>
                                      </p:cBhvr>
                                    </p:animEffect>
                                    <p:set>
                                      <p:cBhvr>
                                        <p:cTn id="45" dur="1" fill="hold">
                                          <p:stCondLst>
                                            <p:cond delay="499"/>
                                          </p:stCondLst>
                                        </p:cTn>
                                        <p:tgtEl>
                                          <p:spTgt spid="30"/>
                                        </p:tgtEl>
                                        <p:attrNameLst>
                                          <p:attrName>style.visibility</p:attrName>
                                        </p:attrNameLst>
                                      </p:cBhvr>
                                      <p:to>
                                        <p:strVal val="hidden"/>
                                      </p:to>
                                    </p:set>
                                  </p:childTnLst>
                                </p:cTn>
                              </p:par>
                              <p:par>
                                <p:cTn id="46" presetID="10" presetClass="exit" presetSubtype="0" fill="hold" nodeType="withEffect">
                                  <p:stCondLst>
                                    <p:cond delay="0"/>
                                  </p:stCondLst>
                                  <p:childTnLst>
                                    <p:animEffect transition="out" filter="fade">
                                      <p:cBhvr>
                                        <p:cTn id="47" dur="500"/>
                                        <p:tgtEl>
                                          <p:spTgt spid="28"/>
                                        </p:tgtEl>
                                      </p:cBhvr>
                                    </p:animEffect>
                                    <p:set>
                                      <p:cBhvr>
                                        <p:cTn id="48" dur="1" fill="hold">
                                          <p:stCondLst>
                                            <p:cond delay="499"/>
                                          </p:stCondLst>
                                        </p:cTn>
                                        <p:tgtEl>
                                          <p:spTgt spid="28"/>
                                        </p:tgtEl>
                                        <p:attrNameLst>
                                          <p:attrName>style.visibility</p:attrName>
                                        </p:attrNameLst>
                                      </p:cBhvr>
                                      <p:to>
                                        <p:strVal val="hidden"/>
                                      </p:to>
                                    </p:set>
                                  </p:childTnLst>
                                </p:cTn>
                              </p:par>
                              <p:par>
                                <p:cTn id="49" presetID="10" presetClass="exit" presetSubtype="0" fill="hold" nodeType="withEffect">
                                  <p:stCondLst>
                                    <p:cond delay="0"/>
                                  </p:stCondLst>
                                  <p:childTnLst>
                                    <p:animEffect transition="out" filter="fade">
                                      <p:cBhvr>
                                        <p:cTn id="50" dur="500"/>
                                        <p:tgtEl>
                                          <p:spTgt spid="45"/>
                                        </p:tgtEl>
                                      </p:cBhvr>
                                    </p:animEffect>
                                    <p:set>
                                      <p:cBhvr>
                                        <p:cTn id="51" dur="1" fill="hold">
                                          <p:stCondLst>
                                            <p:cond delay="499"/>
                                          </p:stCondLst>
                                        </p:cTn>
                                        <p:tgtEl>
                                          <p:spTgt spid="45"/>
                                        </p:tgtEl>
                                        <p:attrNameLst>
                                          <p:attrName>style.visibility</p:attrName>
                                        </p:attrNameLst>
                                      </p:cBhvr>
                                      <p:to>
                                        <p:strVal val="hidden"/>
                                      </p:to>
                                    </p:set>
                                  </p:childTnLst>
                                </p:cTn>
                              </p:par>
                              <p:par>
                                <p:cTn id="52" presetID="10" presetClass="exit" presetSubtype="0" fill="hold" nodeType="withEffect">
                                  <p:stCondLst>
                                    <p:cond delay="0"/>
                                  </p:stCondLst>
                                  <p:childTnLst>
                                    <p:animEffect transition="out" filter="fade">
                                      <p:cBhvr>
                                        <p:cTn id="53" dur="500"/>
                                        <p:tgtEl>
                                          <p:spTgt spid="49"/>
                                        </p:tgtEl>
                                      </p:cBhvr>
                                    </p:animEffect>
                                    <p:set>
                                      <p:cBhvr>
                                        <p:cTn id="54" dur="1" fill="hold">
                                          <p:stCondLst>
                                            <p:cond delay="499"/>
                                          </p:stCondLst>
                                        </p:cTn>
                                        <p:tgtEl>
                                          <p:spTgt spid="49"/>
                                        </p:tgtEl>
                                        <p:attrNameLst>
                                          <p:attrName>style.visibility</p:attrName>
                                        </p:attrNameLst>
                                      </p:cBhvr>
                                      <p:to>
                                        <p:strVal val="hidden"/>
                                      </p:to>
                                    </p:set>
                                  </p:childTnLst>
                                </p:cTn>
                              </p:par>
                              <p:par>
                                <p:cTn id="55" presetID="10" presetClass="exit" presetSubtype="0" fill="hold" nodeType="withEffect">
                                  <p:stCondLst>
                                    <p:cond delay="0"/>
                                  </p:stCondLst>
                                  <p:childTnLst>
                                    <p:animEffect transition="out" filter="fade">
                                      <p:cBhvr>
                                        <p:cTn id="56" dur="500"/>
                                        <p:tgtEl>
                                          <p:spTgt spid="29"/>
                                        </p:tgtEl>
                                      </p:cBhvr>
                                    </p:animEffect>
                                    <p:set>
                                      <p:cBhvr>
                                        <p:cTn id="57" dur="1" fill="hold">
                                          <p:stCondLst>
                                            <p:cond delay="499"/>
                                          </p:stCondLst>
                                        </p:cTn>
                                        <p:tgtEl>
                                          <p:spTgt spid="29"/>
                                        </p:tgtEl>
                                        <p:attrNameLst>
                                          <p:attrName>style.visibility</p:attrName>
                                        </p:attrNameLst>
                                      </p:cBhvr>
                                      <p:to>
                                        <p:strVal val="hidden"/>
                                      </p:to>
                                    </p:set>
                                  </p:childTnLst>
                                </p:cTn>
                              </p:par>
                            </p:childTnLst>
                          </p:cTn>
                        </p:par>
                      </p:childTnLst>
                    </p:cTn>
                  </p:par>
                </p:childTnLst>
              </p:cTn>
              <p:nextCondLst>
                <p:cond evt="onClick" delay="0">
                  <p:tgtEl>
                    <p:spTgt spid="49"/>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rotWithShape="1">
          <a:blip r:embed="rId2" cstate="print">
            <a:extLst>
              <a:ext uri="{28A0092B-C50C-407E-A947-70E740481C1C}">
                <a14:useLocalDpi xmlns:a14="http://schemas.microsoft.com/office/drawing/2010/main" val="0"/>
              </a:ext>
            </a:extLst>
          </a:blip>
          <a:srcRect t="8998" b="9980"/>
          <a:stretch/>
        </p:blipFill>
        <p:spPr>
          <a:xfrm>
            <a:off x="1164045" y="-1410448"/>
            <a:ext cx="6797106" cy="7789971"/>
          </a:xfrm>
          <a:prstGeom prst="rect">
            <a:avLst/>
          </a:prstGeom>
        </p:spPr>
      </p:pic>
      <p:grpSp>
        <p:nvGrpSpPr>
          <p:cNvPr id="27" name="Group 26"/>
          <p:cNvGrpSpPr/>
          <p:nvPr/>
        </p:nvGrpSpPr>
        <p:grpSpPr>
          <a:xfrm>
            <a:off x="517020" y="3361028"/>
            <a:ext cx="1476742" cy="1880103"/>
            <a:chOff x="7426902" y="4273756"/>
            <a:chExt cx="1476742" cy="1880103"/>
          </a:xfrm>
          <a:solidFill>
            <a:srgbClr val="00A7E7"/>
          </a:solidFill>
        </p:grpSpPr>
        <p:sp>
          <p:nvSpPr>
            <p:cNvPr id="24" name="Rectangle 23"/>
            <p:cNvSpPr/>
            <p:nvPr/>
          </p:nvSpPr>
          <p:spPr>
            <a:xfrm>
              <a:off x="7426902" y="4273756"/>
              <a:ext cx="1173932" cy="1880103"/>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GB" dirty="0">
                  <a:latin typeface="Twinkl" pitchFamily="2" charset="0"/>
                </a:rPr>
                <a:t>Use linking words: </a:t>
              </a:r>
              <a:r>
                <a:rPr lang="en-GB" b="1" dirty="0">
                  <a:latin typeface="Twinkl" pitchFamily="2" charset="0"/>
                </a:rPr>
                <a:t>first</a:t>
              </a:r>
              <a:r>
                <a:rPr lang="en-GB" dirty="0">
                  <a:latin typeface="Twinkl" pitchFamily="2" charset="0"/>
                </a:rPr>
                <a:t>,</a:t>
              </a:r>
              <a:r>
                <a:rPr lang="en-GB" b="1" dirty="0">
                  <a:latin typeface="Twinkl" pitchFamily="2" charset="0"/>
                </a:rPr>
                <a:t> then</a:t>
              </a:r>
              <a:r>
                <a:rPr lang="en-GB" dirty="0">
                  <a:latin typeface="Twinkl" pitchFamily="2" charset="0"/>
                </a:rPr>
                <a:t>,</a:t>
              </a:r>
              <a:r>
                <a:rPr lang="en-GB" b="1" dirty="0">
                  <a:latin typeface="Twinkl" pitchFamily="2" charset="0"/>
                </a:rPr>
                <a:t> next</a:t>
              </a:r>
              <a:r>
                <a:rPr lang="en-GB" dirty="0">
                  <a:latin typeface="Twinkl" pitchFamily="2" charset="0"/>
                </a:rPr>
                <a:t>.</a:t>
              </a:r>
            </a:p>
          </p:txBody>
        </p:sp>
        <p:sp>
          <p:nvSpPr>
            <p:cNvPr id="26" name="Right Arrow 25"/>
            <p:cNvSpPr/>
            <p:nvPr/>
          </p:nvSpPr>
          <p:spPr>
            <a:xfrm>
              <a:off x="8553360" y="5009249"/>
              <a:ext cx="350284" cy="377874"/>
            </a:xfrm>
            <a:prstGeom prst="rightArrow">
              <a:avLst>
                <a:gd name="adj1" fmla="val 50000"/>
                <a:gd name="adj2" fmla="val 79251"/>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pic>
        <p:nvPicPr>
          <p:cNvPr id="32" name="Picture 3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006" y="-22886"/>
            <a:ext cx="9144000" cy="1840262"/>
          </a:xfrm>
          <a:prstGeom prst="rect">
            <a:avLst/>
          </a:prstGeom>
        </p:spPr>
      </p:pic>
      <p:sp>
        <p:nvSpPr>
          <p:cNvPr id="34" name="Rectangle 33"/>
          <p:cNvSpPr/>
          <p:nvPr/>
        </p:nvSpPr>
        <p:spPr>
          <a:xfrm>
            <a:off x="755650" y="1334701"/>
            <a:ext cx="7632700" cy="276999"/>
          </a:xfrm>
          <a:prstGeom prst="rect">
            <a:avLst/>
          </a:prstGeom>
        </p:spPr>
        <p:txBody>
          <a:bodyPr wrap="square" lIns="0" tIns="0" rIns="0" bIns="0">
            <a:spAutoFit/>
          </a:bodyPr>
          <a:lstStyle/>
          <a:p>
            <a:pPr algn="ctr"/>
            <a:r>
              <a:rPr lang="en-GB" dirty="0">
                <a:latin typeface="Twinkl" pitchFamily="2" charset="0"/>
              </a:rPr>
              <a:t>What do you need to include in a diary entry?</a:t>
            </a:r>
          </a:p>
        </p:txBody>
      </p:sp>
      <p:grpSp>
        <p:nvGrpSpPr>
          <p:cNvPr id="28" name="Group 27"/>
          <p:cNvGrpSpPr/>
          <p:nvPr/>
        </p:nvGrpSpPr>
        <p:grpSpPr>
          <a:xfrm>
            <a:off x="5219282" y="5624508"/>
            <a:ext cx="3329145" cy="772107"/>
            <a:chOff x="5271689" y="3430975"/>
            <a:chExt cx="3329145" cy="772107"/>
          </a:xfrm>
          <a:solidFill>
            <a:srgbClr val="00A7E7"/>
          </a:solidFill>
        </p:grpSpPr>
        <p:sp>
          <p:nvSpPr>
            <p:cNvPr id="22" name="Rectangle 21"/>
            <p:cNvSpPr/>
            <p:nvPr/>
          </p:nvSpPr>
          <p:spPr>
            <a:xfrm>
              <a:off x="6901809" y="3430975"/>
              <a:ext cx="1699025" cy="772107"/>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GB" dirty="0">
                  <a:latin typeface="Twinkl" pitchFamily="2" charset="0"/>
                </a:rPr>
                <a:t>Describe how you felt.</a:t>
              </a:r>
            </a:p>
          </p:txBody>
        </p:sp>
        <p:sp>
          <p:nvSpPr>
            <p:cNvPr id="23" name="Right Arrow 22"/>
            <p:cNvSpPr/>
            <p:nvPr/>
          </p:nvSpPr>
          <p:spPr>
            <a:xfrm rot="10800000">
              <a:off x="5271689" y="3475021"/>
              <a:ext cx="1633542" cy="377874"/>
            </a:xfrm>
            <a:prstGeom prst="rightArrow">
              <a:avLst>
                <a:gd name="adj1" fmla="val 50000"/>
                <a:gd name="adj2" fmla="val 79251"/>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36" name="Group 35"/>
          <p:cNvGrpSpPr/>
          <p:nvPr/>
        </p:nvGrpSpPr>
        <p:grpSpPr>
          <a:xfrm>
            <a:off x="3956703" y="1974982"/>
            <a:ext cx="4581677" cy="1326105"/>
            <a:chOff x="3804303" y="3153976"/>
            <a:chExt cx="4581677" cy="1326105"/>
          </a:xfrm>
          <a:solidFill>
            <a:srgbClr val="00A7E7"/>
          </a:solidFill>
        </p:grpSpPr>
        <p:sp>
          <p:nvSpPr>
            <p:cNvPr id="37" name="Rectangle 36"/>
            <p:cNvSpPr/>
            <p:nvPr/>
          </p:nvSpPr>
          <p:spPr>
            <a:xfrm>
              <a:off x="6901810" y="3153976"/>
              <a:ext cx="1484170" cy="132610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dirty="0">
                  <a:latin typeface="Twinkl" pitchFamily="2" charset="0"/>
                </a:rPr>
                <a:t>Talk about where the events happened.</a:t>
              </a:r>
            </a:p>
          </p:txBody>
        </p:sp>
        <p:sp>
          <p:nvSpPr>
            <p:cNvPr id="38" name="Right Arrow 37"/>
            <p:cNvSpPr/>
            <p:nvPr/>
          </p:nvSpPr>
          <p:spPr>
            <a:xfrm rot="10800000">
              <a:off x="3804303" y="3475021"/>
              <a:ext cx="3100928" cy="377874"/>
            </a:xfrm>
            <a:prstGeom prst="rightArrow">
              <a:avLst>
                <a:gd name="adj1" fmla="val 50000"/>
                <a:gd name="adj2" fmla="val 79251"/>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
        <p:nvSpPr>
          <p:cNvPr id="41" name="Title 1"/>
          <p:cNvSpPr>
            <a:spLocks noGrp="1"/>
          </p:cNvSpPr>
          <p:nvPr>
            <p:ph type="title"/>
          </p:nvPr>
        </p:nvSpPr>
        <p:spPr>
          <a:xfrm>
            <a:off x="457198" y="478895"/>
            <a:ext cx="8220075" cy="994306"/>
          </a:xfrm>
        </p:spPr>
        <p:txBody>
          <a:bodyPr/>
          <a:lstStyle/>
          <a:p>
            <a:pPr algn="ctr"/>
            <a:r>
              <a:rPr lang="en-GB" sz="3200" dirty="0">
                <a:solidFill>
                  <a:srgbClr val="00A7E7"/>
                </a:solidFill>
              </a:rPr>
              <a:t>An Example Diary Entry </a:t>
            </a:r>
            <a:r>
              <a:rPr lang="en-GB" sz="3200" b="0" dirty="0">
                <a:solidFill>
                  <a:srgbClr val="00A7E7"/>
                </a:solidFill>
              </a:rPr>
              <a:t>(Annotated)</a:t>
            </a:r>
          </a:p>
        </p:txBody>
      </p:sp>
    </p:spTree>
    <p:extLst>
      <p:ext uri="{BB962C8B-B14F-4D97-AF65-F5344CB8AC3E}">
        <p14:creationId xmlns:p14="http://schemas.microsoft.com/office/powerpoint/2010/main" val="30677232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fade">
                                      <p:cBhvr>
                                        <p:cTn id="7" dur="500"/>
                                        <p:tgtEl>
                                          <p:spTgt spid="2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8"/>
                                        </p:tgtEl>
                                        <p:attrNameLst>
                                          <p:attrName>style.visibility</p:attrName>
                                        </p:attrNameLst>
                                      </p:cBhvr>
                                      <p:to>
                                        <p:strVal val="visible"/>
                                      </p:to>
                                    </p:set>
                                    <p:animEffect transition="in" filter="fade">
                                      <p:cBhvr>
                                        <p:cTn id="12"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 name="Table 9"/>
          <p:cNvGraphicFramePr>
            <a:graphicFrameLocks noGrp="1"/>
          </p:cNvGraphicFramePr>
          <p:nvPr>
            <p:extLst>
              <p:ext uri="{D42A27DB-BD31-4B8C-83A1-F6EECF244321}">
                <p14:modId xmlns:p14="http://schemas.microsoft.com/office/powerpoint/2010/main" val="3271469215"/>
              </p:ext>
            </p:extLst>
          </p:nvPr>
        </p:nvGraphicFramePr>
        <p:xfrm>
          <a:off x="1031049" y="2033027"/>
          <a:ext cx="7092114" cy="2926080"/>
        </p:xfrm>
        <a:graphic>
          <a:graphicData uri="http://schemas.openxmlformats.org/drawingml/2006/table">
            <a:tbl>
              <a:tblPr firstRow="1" bandRow="1">
                <a:tableStyleId>{21E4AEA4-8DFA-4A89-87EB-49C32662AFE0}</a:tableStyleId>
              </a:tblPr>
              <a:tblGrid>
                <a:gridCol w="5902314">
                  <a:extLst>
                    <a:ext uri="{9D8B030D-6E8A-4147-A177-3AD203B41FA5}">
                      <a16:colId xmlns:a16="http://schemas.microsoft.com/office/drawing/2014/main" val="4214189969"/>
                    </a:ext>
                  </a:extLst>
                </a:gridCol>
                <a:gridCol w="1189800">
                  <a:extLst>
                    <a:ext uri="{9D8B030D-6E8A-4147-A177-3AD203B41FA5}">
                      <a16:colId xmlns:a16="http://schemas.microsoft.com/office/drawing/2014/main" val="2165522299"/>
                    </a:ext>
                  </a:extLst>
                </a:gridCol>
              </a:tblGrid>
              <a:tr h="360000">
                <a:tc>
                  <a:txBody>
                    <a:bodyPr/>
                    <a:lstStyle/>
                    <a:p>
                      <a:pPr algn="ctr"/>
                      <a:r>
                        <a:rPr lang="en-GB" dirty="0"/>
                        <a:t>Have you included…</a:t>
                      </a:r>
                    </a:p>
                  </a:txBody>
                  <a:tcPr/>
                </a:tc>
                <a:tc>
                  <a:txBody>
                    <a:bodyPr/>
                    <a:lstStyle/>
                    <a:p>
                      <a:pPr algn="ctr"/>
                      <a:r>
                        <a:rPr lang="en-GB" dirty="0"/>
                        <a:t>Tick</a:t>
                      </a:r>
                    </a:p>
                  </a:txBody>
                  <a:tcPr/>
                </a:tc>
                <a:extLst>
                  <a:ext uri="{0D108BD9-81ED-4DB2-BD59-A6C34878D82A}">
                    <a16:rowId xmlns:a16="http://schemas.microsoft.com/office/drawing/2014/main" val="1726161164"/>
                  </a:ext>
                </a:extLst>
              </a:tr>
              <a:tr h="360000">
                <a:tc>
                  <a:txBody>
                    <a:bodyPr/>
                    <a:lstStyle/>
                    <a:p>
                      <a:pPr algn="l"/>
                      <a:r>
                        <a:rPr lang="en-GB" dirty="0"/>
                        <a:t>the date and perhaps the time?</a:t>
                      </a:r>
                    </a:p>
                  </a:txBody>
                  <a:tcPr/>
                </a:tc>
                <a:tc>
                  <a:txBody>
                    <a:bodyPr/>
                    <a:lstStyle/>
                    <a:p>
                      <a:pPr algn="l"/>
                      <a:endParaRPr lang="en-GB"/>
                    </a:p>
                  </a:txBody>
                  <a:tcPr/>
                </a:tc>
                <a:extLst>
                  <a:ext uri="{0D108BD9-81ED-4DB2-BD59-A6C34878D82A}">
                    <a16:rowId xmlns:a16="http://schemas.microsoft.com/office/drawing/2014/main" val="3052896080"/>
                  </a:ext>
                </a:extLst>
              </a:tr>
              <a:tr h="360000">
                <a:tc>
                  <a:txBody>
                    <a:bodyPr/>
                    <a:lstStyle/>
                    <a:p>
                      <a:pPr algn="l"/>
                      <a:r>
                        <a:rPr lang="en-GB" dirty="0"/>
                        <a:t>some of the words: I, my, we, our?</a:t>
                      </a:r>
                    </a:p>
                  </a:txBody>
                  <a:tcPr/>
                </a:tc>
                <a:tc>
                  <a:txBody>
                    <a:bodyPr/>
                    <a:lstStyle/>
                    <a:p>
                      <a:pPr algn="l"/>
                      <a:endParaRPr lang="en-GB" dirty="0"/>
                    </a:p>
                  </a:txBody>
                  <a:tcPr/>
                </a:tc>
                <a:extLst>
                  <a:ext uri="{0D108BD9-81ED-4DB2-BD59-A6C34878D82A}">
                    <a16:rowId xmlns:a16="http://schemas.microsoft.com/office/drawing/2014/main" val="3028262561"/>
                  </a:ext>
                </a:extLst>
              </a:tr>
              <a:tr h="360000">
                <a:tc>
                  <a:txBody>
                    <a:bodyPr/>
                    <a:lstStyle/>
                    <a:p>
                      <a:pPr algn="l"/>
                      <a:r>
                        <a:rPr lang="en-GB" dirty="0"/>
                        <a:t>the most important events in order?</a:t>
                      </a:r>
                    </a:p>
                  </a:txBody>
                  <a:tcPr/>
                </a:tc>
                <a:tc>
                  <a:txBody>
                    <a:bodyPr/>
                    <a:lstStyle/>
                    <a:p>
                      <a:pPr algn="l"/>
                      <a:endParaRPr lang="en-GB" dirty="0"/>
                    </a:p>
                  </a:txBody>
                  <a:tcPr/>
                </a:tc>
                <a:extLst>
                  <a:ext uri="{0D108BD9-81ED-4DB2-BD59-A6C34878D82A}">
                    <a16:rowId xmlns:a16="http://schemas.microsoft.com/office/drawing/2014/main" val="574441946"/>
                  </a:ext>
                </a:extLst>
              </a:tr>
              <a:tr h="360000">
                <a:tc>
                  <a:txBody>
                    <a:bodyPr/>
                    <a:lstStyle/>
                    <a:p>
                      <a:pPr algn="l"/>
                      <a:r>
                        <a:rPr lang="en-GB" dirty="0"/>
                        <a:t>where the events happened?</a:t>
                      </a:r>
                    </a:p>
                  </a:txBody>
                  <a:tcPr/>
                </a:tc>
                <a:tc>
                  <a:txBody>
                    <a:bodyPr/>
                    <a:lstStyle/>
                    <a:p>
                      <a:pPr algn="l"/>
                      <a:endParaRPr lang="en-GB" dirty="0"/>
                    </a:p>
                  </a:txBody>
                  <a:tcPr/>
                </a:tc>
                <a:extLst>
                  <a:ext uri="{0D108BD9-81ED-4DB2-BD59-A6C34878D82A}">
                    <a16:rowId xmlns:a16="http://schemas.microsoft.com/office/drawing/2014/main" val="143201184"/>
                  </a:ext>
                </a:extLst>
              </a:tr>
              <a:tr h="360000">
                <a:tc>
                  <a:txBody>
                    <a:bodyPr/>
                    <a:lstStyle/>
                    <a:p>
                      <a:pPr algn="l"/>
                      <a:r>
                        <a:rPr lang="en-GB" dirty="0"/>
                        <a:t>detail about the events as if you were there at the time?</a:t>
                      </a:r>
                    </a:p>
                  </a:txBody>
                  <a:tcPr/>
                </a:tc>
                <a:tc>
                  <a:txBody>
                    <a:bodyPr/>
                    <a:lstStyle/>
                    <a:p>
                      <a:pPr algn="l"/>
                      <a:endParaRPr lang="en-GB" dirty="0"/>
                    </a:p>
                  </a:txBody>
                  <a:tcPr/>
                </a:tc>
                <a:extLst>
                  <a:ext uri="{0D108BD9-81ED-4DB2-BD59-A6C34878D82A}">
                    <a16:rowId xmlns:a16="http://schemas.microsoft.com/office/drawing/2014/main" val="2252757350"/>
                  </a:ext>
                </a:extLst>
              </a:tr>
              <a:tr h="360000">
                <a:tc>
                  <a:txBody>
                    <a:bodyPr/>
                    <a:lstStyle/>
                    <a:p>
                      <a:pPr algn="l"/>
                      <a:r>
                        <a:rPr lang="en-GB" dirty="0"/>
                        <a:t>how you felt?</a:t>
                      </a:r>
                    </a:p>
                  </a:txBody>
                  <a:tcPr/>
                </a:tc>
                <a:tc>
                  <a:txBody>
                    <a:bodyPr/>
                    <a:lstStyle/>
                    <a:p>
                      <a:pPr algn="l"/>
                      <a:endParaRPr lang="en-GB" dirty="0"/>
                    </a:p>
                  </a:txBody>
                  <a:tcPr/>
                </a:tc>
                <a:extLst>
                  <a:ext uri="{0D108BD9-81ED-4DB2-BD59-A6C34878D82A}">
                    <a16:rowId xmlns:a16="http://schemas.microsoft.com/office/drawing/2014/main" val="3981540823"/>
                  </a:ext>
                </a:extLst>
              </a:tr>
              <a:tr h="360000">
                <a:tc>
                  <a:txBody>
                    <a:bodyPr/>
                    <a:lstStyle/>
                    <a:p>
                      <a:pPr algn="l"/>
                      <a:r>
                        <a:rPr lang="en-GB" dirty="0"/>
                        <a:t>some linking words: first, next, then?</a:t>
                      </a:r>
                    </a:p>
                  </a:txBody>
                  <a:tcPr/>
                </a:tc>
                <a:tc>
                  <a:txBody>
                    <a:bodyPr/>
                    <a:lstStyle/>
                    <a:p>
                      <a:pPr algn="l"/>
                      <a:endParaRPr lang="en-GB" dirty="0"/>
                    </a:p>
                  </a:txBody>
                  <a:tcPr/>
                </a:tc>
                <a:extLst>
                  <a:ext uri="{0D108BD9-81ED-4DB2-BD59-A6C34878D82A}">
                    <a16:rowId xmlns:a16="http://schemas.microsoft.com/office/drawing/2014/main" val="1983803756"/>
                  </a:ext>
                </a:extLst>
              </a:tr>
            </a:tbl>
          </a:graphicData>
        </a:graphic>
      </p:graphicFrame>
      <p:sp>
        <p:nvSpPr>
          <p:cNvPr id="3" name="Title 1"/>
          <p:cNvSpPr>
            <a:spLocks noGrp="1"/>
          </p:cNvSpPr>
          <p:nvPr>
            <p:ph type="title"/>
          </p:nvPr>
        </p:nvSpPr>
        <p:spPr>
          <a:xfrm>
            <a:off x="457198" y="478895"/>
            <a:ext cx="8220075" cy="994306"/>
          </a:xfrm>
        </p:spPr>
        <p:txBody>
          <a:bodyPr/>
          <a:lstStyle/>
          <a:p>
            <a:pPr algn="ctr"/>
            <a:r>
              <a:rPr lang="en-GB" sz="3200" dirty="0">
                <a:solidFill>
                  <a:srgbClr val="00A7E7"/>
                </a:solidFill>
              </a:rPr>
              <a:t>Diary Writing Checklist</a:t>
            </a:r>
          </a:p>
        </p:txBody>
      </p:sp>
      <p:sp>
        <p:nvSpPr>
          <p:cNvPr id="6" name="Rectangle 5"/>
          <p:cNvSpPr/>
          <p:nvPr/>
        </p:nvSpPr>
        <p:spPr>
          <a:xfrm>
            <a:off x="755649" y="1395317"/>
            <a:ext cx="7642915" cy="495108"/>
          </a:xfrm>
          <a:prstGeom prst="rect">
            <a:avLst/>
          </a:prstGeom>
          <a:solidFill>
            <a:srgbClr val="00A7E7"/>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dirty="0">
                <a:latin typeface="Twinkl" pitchFamily="2" charset="0"/>
              </a:rPr>
              <a:t>Can you remember all the things you need to do to write a diary entry?</a:t>
            </a:r>
          </a:p>
        </p:txBody>
      </p:sp>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a:stretch/>
        </p:blipFill>
        <p:spPr>
          <a:xfrm>
            <a:off x="604098" y="5264787"/>
            <a:ext cx="2278250" cy="1152938"/>
          </a:xfrm>
          <a:prstGeom prst="rect">
            <a:avLst/>
          </a:prstGeom>
        </p:spPr>
      </p:pic>
      <p:pic>
        <p:nvPicPr>
          <p:cNvPr id="8" name="Picture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764677">
            <a:off x="1404630" y="4819155"/>
            <a:ext cx="677186" cy="891264"/>
          </a:xfrm>
          <a:prstGeom prst="rect">
            <a:avLst/>
          </a:prstGeom>
        </p:spPr>
      </p:pic>
      <p:pic>
        <p:nvPicPr>
          <p:cNvPr id="11" name="Picture 10"/>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4772972"/>
            <a:ext cx="9144000" cy="2136568"/>
          </a:xfrm>
          <a:prstGeom prst="rect">
            <a:avLst/>
          </a:prstGeom>
        </p:spPr>
      </p:pic>
      <p:sp>
        <p:nvSpPr>
          <p:cNvPr id="9" name="Rectangle 8"/>
          <p:cNvSpPr/>
          <p:nvPr/>
        </p:nvSpPr>
        <p:spPr>
          <a:xfrm>
            <a:off x="4197010" y="5190196"/>
            <a:ext cx="3926153" cy="772107"/>
          </a:xfrm>
          <a:prstGeom prst="rect">
            <a:avLst/>
          </a:prstGeom>
          <a:solidFill>
            <a:srgbClr val="00A7E7"/>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dirty="0"/>
              <a:t>Use this checklist to help you write your own diary entry.</a:t>
            </a:r>
            <a:endParaRPr lang="en-GB" dirty="0">
              <a:latin typeface="Twinkl" pitchFamily="2" charset="0"/>
            </a:endParaRPr>
          </a:p>
        </p:txBody>
      </p:sp>
    </p:spTree>
    <p:extLst>
      <p:ext uri="{BB962C8B-B14F-4D97-AF65-F5344CB8AC3E}">
        <p14:creationId xmlns:p14="http://schemas.microsoft.com/office/powerpoint/2010/main" val="36190832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mc:AlternateContent xmlns:mc="http://schemas.openxmlformats.org/markup-compatibility/2006">
    <mc:Choice xmlns:p14="http://schemas.microsoft.com/office/powerpoint/2010/main" Requires="p14">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accel="20000" fill="hold" grpId="0" nodeType="clickEffect" p14:presetBounceEnd="26000">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14:bounceEnd="26000">
                                          <p:cBhvr additive="base">
                                            <p:cTn id="7" dur="1000" fill="hold"/>
                                            <p:tgtEl>
                                              <p:spTgt spid="6"/>
                                            </p:tgtEl>
                                            <p:attrNameLst>
                                              <p:attrName>ppt_x</p:attrName>
                                            </p:attrNameLst>
                                          </p:cBhvr>
                                          <p:tavLst>
                                            <p:tav tm="0">
                                              <p:val>
                                                <p:strVal val="0-#ppt_w/2"/>
                                              </p:val>
                                            </p:tav>
                                            <p:tav tm="100000">
                                              <p:val>
                                                <p:strVal val="#ppt_x"/>
                                              </p:val>
                                            </p:tav>
                                          </p:tavLst>
                                        </p:anim>
                                        <p:anim calcmode="lin" valueType="num" p14:bounceEnd="26000">
                                          <p:cBhvr additive="base">
                                            <p:cTn id="8" dur="1000" fill="hold"/>
                                            <p:tgtEl>
                                              <p:spTgt spid="6"/>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0" presetClass="entr" presetSubtype="0" fill="hold" nodeType="click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fade">
                                          <p:cBhvr>
                                            <p:cTn id="13" dur="500"/>
                                            <p:tgtEl>
                                              <p:spTgt spid="10"/>
                                            </p:tgtEl>
                                          </p:cBhvr>
                                        </p:animEffect>
                                      </p:childTnLst>
                                    </p:cTn>
                                  </p:par>
                                </p:childTnLst>
                              </p:cTn>
                            </p:par>
                            <p:par>
                              <p:cTn id="14" fill="hold">
                                <p:stCondLst>
                                  <p:cond delay="500"/>
                                </p:stCondLst>
                                <p:childTnLst>
                                  <p:par>
                                    <p:cTn id="15" presetID="2" presetClass="entr" presetSubtype="8" accel="20000" fill="hold" grpId="0" nodeType="afterEffect" p14:presetBounceEnd="26000">
                                      <p:stCondLst>
                                        <p:cond delay="1000"/>
                                      </p:stCondLst>
                                      <p:childTnLst>
                                        <p:set>
                                          <p:cBhvr>
                                            <p:cTn id="16" dur="1" fill="hold">
                                              <p:stCondLst>
                                                <p:cond delay="0"/>
                                              </p:stCondLst>
                                            </p:cTn>
                                            <p:tgtEl>
                                              <p:spTgt spid="9"/>
                                            </p:tgtEl>
                                            <p:attrNameLst>
                                              <p:attrName>style.visibility</p:attrName>
                                            </p:attrNameLst>
                                          </p:cBhvr>
                                          <p:to>
                                            <p:strVal val="visible"/>
                                          </p:to>
                                        </p:set>
                                        <p:anim calcmode="lin" valueType="num" p14:bounceEnd="26000">
                                          <p:cBhvr additive="base">
                                            <p:cTn id="17" dur="1000" fill="hold"/>
                                            <p:tgtEl>
                                              <p:spTgt spid="9"/>
                                            </p:tgtEl>
                                            <p:attrNameLst>
                                              <p:attrName>ppt_x</p:attrName>
                                            </p:attrNameLst>
                                          </p:cBhvr>
                                          <p:tavLst>
                                            <p:tav tm="0">
                                              <p:val>
                                                <p:strVal val="0-#ppt_w/2"/>
                                              </p:val>
                                            </p:tav>
                                            <p:tav tm="100000">
                                              <p:val>
                                                <p:strVal val="#ppt_x"/>
                                              </p:val>
                                            </p:tav>
                                          </p:tavLst>
                                        </p:anim>
                                        <p:anim calcmode="lin" valueType="num" p14:bounceEnd="26000">
                                          <p:cBhvr additive="base">
                                            <p:cTn id="18" dur="1000" fill="hold"/>
                                            <p:tgtEl>
                                              <p:spTgt spid="9"/>
                                            </p:tgtEl>
                                            <p:attrNameLst>
                                              <p:attrName>ppt_y</p:attrName>
                                            </p:attrNameLst>
                                          </p:cBhvr>
                                          <p:tavLst>
                                            <p:tav tm="0">
                                              <p:val>
                                                <p:strVal val="#ppt_y"/>
                                              </p:val>
                                            </p:tav>
                                            <p:tav tm="100000">
                                              <p:val>
                                                <p:strVal val="#ppt_y"/>
                                              </p:val>
                                            </p:tav>
                                          </p:tavLst>
                                        </p:anim>
                                      </p:childTnLst>
                                    </p:cTn>
                                  </p:par>
                                </p:childTnLst>
                              </p:cTn>
                            </p:par>
                            <p:par>
                              <p:cTn id="19" fill="hold">
                                <p:stCondLst>
                                  <p:cond delay="2500"/>
                                </p:stCondLst>
                                <p:childTnLst>
                                  <p:par>
                                    <p:cTn id="20" presetID="42" presetClass="path" presetSubtype="0" repeatCount="indefinite" accel="62000" decel="38000" autoRev="1" fill="remove" nodeType="afterEffect">
                                      <p:stCondLst>
                                        <p:cond delay="0"/>
                                      </p:stCondLst>
                                      <p:childTnLst>
                                        <p:animMotion origin="layout" path="M 5E-6 -2.59259E-6 L 5E-6 0.09954 " pathEditMode="relative" rAng="0" ptsTypes="AA">
                                          <p:cBhvr>
                                            <p:cTn id="21" dur="3000" fill="hold"/>
                                            <p:tgtEl>
                                              <p:spTgt spid="8"/>
                                            </p:tgtEl>
                                            <p:attrNameLst>
                                              <p:attrName>ppt_x</p:attrName>
                                              <p:attrName>ppt_y</p:attrName>
                                            </p:attrNameLst>
                                          </p:cBhvr>
                                          <p:rCtr x="0" y="4977"/>
                                        </p:animMotion>
                                      </p:childTnLst>
                                    </p:cTn>
                                  </p:par>
                                  <p:par>
                                    <p:cTn id="22" presetID="8" presetClass="emph" presetSubtype="0" accel="50000" decel="20000" autoRev="1" fill="remove" nodeType="withEffect">
                                      <p:stCondLst>
                                        <p:cond delay="0"/>
                                      </p:stCondLst>
                                      <p:childTnLst>
                                        <p:animRot by="21600000">
                                          <p:cBhvr>
                                            <p:cTn id="23" dur="20000" fill="hold"/>
                                            <p:tgtEl>
                                              <p:spTgt spid="8"/>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9" grpId="0" animBg="1"/>
        </p:bldLst>
      </p:timing>
    </mc:Choice>
    <mc:Fallback>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accel="2000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1000" fill="hold"/>
                                            <p:tgtEl>
                                              <p:spTgt spid="6"/>
                                            </p:tgtEl>
                                            <p:attrNameLst>
                                              <p:attrName>ppt_x</p:attrName>
                                            </p:attrNameLst>
                                          </p:cBhvr>
                                          <p:tavLst>
                                            <p:tav tm="0">
                                              <p:val>
                                                <p:strVal val="0-#ppt_w/2"/>
                                              </p:val>
                                            </p:tav>
                                            <p:tav tm="100000">
                                              <p:val>
                                                <p:strVal val="#ppt_x"/>
                                              </p:val>
                                            </p:tav>
                                          </p:tavLst>
                                        </p:anim>
                                        <p:anim calcmode="lin" valueType="num">
                                          <p:cBhvr additive="base">
                                            <p:cTn id="8" dur="1000" fill="hold"/>
                                            <p:tgtEl>
                                              <p:spTgt spid="6"/>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0" presetClass="entr" presetSubtype="0" fill="hold" nodeType="click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fade">
                                          <p:cBhvr>
                                            <p:cTn id="13" dur="500"/>
                                            <p:tgtEl>
                                              <p:spTgt spid="10"/>
                                            </p:tgtEl>
                                          </p:cBhvr>
                                        </p:animEffect>
                                      </p:childTnLst>
                                    </p:cTn>
                                  </p:par>
                                </p:childTnLst>
                              </p:cTn>
                            </p:par>
                            <p:par>
                              <p:cTn id="14" fill="hold">
                                <p:stCondLst>
                                  <p:cond delay="500"/>
                                </p:stCondLst>
                                <p:childTnLst>
                                  <p:par>
                                    <p:cTn id="15" presetID="2" presetClass="entr" presetSubtype="8" accel="20000" fill="hold" grpId="0" nodeType="afterEffect">
                                      <p:stCondLst>
                                        <p:cond delay="100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1000" fill="hold"/>
                                            <p:tgtEl>
                                              <p:spTgt spid="9"/>
                                            </p:tgtEl>
                                            <p:attrNameLst>
                                              <p:attrName>ppt_x</p:attrName>
                                            </p:attrNameLst>
                                          </p:cBhvr>
                                          <p:tavLst>
                                            <p:tav tm="0">
                                              <p:val>
                                                <p:strVal val="0-#ppt_w/2"/>
                                              </p:val>
                                            </p:tav>
                                            <p:tav tm="100000">
                                              <p:val>
                                                <p:strVal val="#ppt_x"/>
                                              </p:val>
                                            </p:tav>
                                          </p:tavLst>
                                        </p:anim>
                                        <p:anim calcmode="lin" valueType="num">
                                          <p:cBhvr additive="base">
                                            <p:cTn id="18" dur="1000" fill="hold"/>
                                            <p:tgtEl>
                                              <p:spTgt spid="9"/>
                                            </p:tgtEl>
                                            <p:attrNameLst>
                                              <p:attrName>ppt_y</p:attrName>
                                            </p:attrNameLst>
                                          </p:cBhvr>
                                          <p:tavLst>
                                            <p:tav tm="0">
                                              <p:val>
                                                <p:strVal val="#ppt_y"/>
                                              </p:val>
                                            </p:tav>
                                            <p:tav tm="100000">
                                              <p:val>
                                                <p:strVal val="#ppt_y"/>
                                              </p:val>
                                            </p:tav>
                                          </p:tavLst>
                                        </p:anim>
                                      </p:childTnLst>
                                    </p:cTn>
                                  </p:par>
                                </p:childTnLst>
                              </p:cTn>
                            </p:par>
                            <p:par>
                              <p:cTn id="19" fill="hold">
                                <p:stCondLst>
                                  <p:cond delay="2500"/>
                                </p:stCondLst>
                                <p:childTnLst>
                                  <p:par>
                                    <p:cTn id="20" presetID="42" presetClass="path" presetSubtype="0" repeatCount="indefinite" accel="62000" decel="38000" autoRev="1" fill="remove" nodeType="afterEffect">
                                      <p:stCondLst>
                                        <p:cond delay="0"/>
                                      </p:stCondLst>
                                      <p:childTnLst>
                                        <p:animMotion origin="layout" path="M 5E-6 -2.59259E-6 L 5E-6 0.09954 " pathEditMode="relative" rAng="0" ptsTypes="AA">
                                          <p:cBhvr>
                                            <p:cTn id="21" dur="3000" fill="hold"/>
                                            <p:tgtEl>
                                              <p:spTgt spid="8"/>
                                            </p:tgtEl>
                                            <p:attrNameLst>
                                              <p:attrName>ppt_x</p:attrName>
                                              <p:attrName>ppt_y</p:attrName>
                                            </p:attrNameLst>
                                          </p:cBhvr>
                                          <p:rCtr x="0" y="4977"/>
                                        </p:animMotion>
                                      </p:childTnLst>
                                    </p:cTn>
                                  </p:par>
                                  <p:par>
                                    <p:cTn id="22" presetID="8" presetClass="emph" presetSubtype="0" accel="50000" decel="20000" autoRev="1" fill="remove" nodeType="withEffect">
                                      <p:stCondLst>
                                        <p:cond delay="0"/>
                                      </p:stCondLst>
                                      <p:childTnLst>
                                        <p:animRot by="21600000">
                                          <p:cBhvr>
                                            <p:cTn id="23" dur="20000" fill="hold"/>
                                            <p:tgtEl>
                                              <p:spTgt spid="8"/>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9" grpId="0" animBg="1"/>
        </p:bldLst>
      </p:timing>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p:cNvSpPr>
            <a:spLocks noGrp="1"/>
          </p:cNvSpPr>
          <p:nvPr>
            <p:ph type="title"/>
          </p:nvPr>
        </p:nvSpPr>
        <p:spPr>
          <a:xfrm>
            <a:off x="457198" y="478895"/>
            <a:ext cx="8220075" cy="994306"/>
          </a:xfrm>
        </p:spPr>
        <p:txBody>
          <a:bodyPr/>
          <a:lstStyle/>
          <a:p>
            <a:pPr algn="ctr"/>
            <a:r>
              <a:rPr lang="en-GB" sz="3200" dirty="0">
                <a:solidFill>
                  <a:srgbClr val="00A7E7"/>
                </a:solidFill>
              </a:rPr>
              <a:t>Sharing Success</a:t>
            </a:r>
          </a:p>
        </p:txBody>
      </p:sp>
      <p:sp>
        <p:nvSpPr>
          <p:cNvPr id="6" name="Rectangle 5"/>
          <p:cNvSpPr/>
          <p:nvPr/>
        </p:nvSpPr>
        <p:spPr>
          <a:xfrm>
            <a:off x="755649" y="1395317"/>
            <a:ext cx="7642915" cy="495108"/>
          </a:xfrm>
          <a:prstGeom prst="rect">
            <a:avLst/>
          </a:prstGeom>
          <a:solidFill>
            <a:srgbClr val="00A7E7"/>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dirty="0">
                <a:latin typeface="Twinkl" pitchFamily="2" charset="0"/>
              </a:rPr>
              <a:t>Who would like to share their diary entry with the class?</a:t>
            </a:r>
          </a:p>
        </p:txBody>
      </p:sp>
      <p:sp>
        <p:nvSpPr>
          <p:cNvPr id="5" name="Rectangle 4"/>
          <p:cNvSpPr/>
          <p:nvPr/>
        </p:nvSpPr>
        <p:spPr>
          <a:xfrm>
            <a:off x="745778" y="2034740"/>
            <a:ext cx="3112790" cy="772107"/>
          </a:xfrm>
          <a:prstGeom prst="rect">
            <a:avLst/>
          </a:prstGeom>
          <a:solidFill>
            <a:srgbClr val="00A7E7"/>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GB" dirty="0">
                <a:latin typeface="Twinkl" pitchFamily="2" charset="0"/>
              </a:rPr>
              <a:t>What have they done really well? </a:t>
            </a:r>
          </a:p>
        </p:txBody>
      </p:sp>
      <p:sp>
        <p:nvSpPr>
          <p:cNvPr id="7" name="Rectangle 6"/>
          <p:cNvSpPr/>
          <p:nvPr/>
        </p:nvSpPr>
        <p:spPr>
          <a:xfrm>
            <a:off x="745777" y="2871465"/>
            <a:ext cx="3112791" cy="1049106"/>
          </a:xfrm>
          <a:prstGeom prst="rect">
            <a:avLst/>
          </a:prstGeom>
          <a:solidFill>
            <a:srgbClr val="00A7E7"/>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GB" dirty="0">
                <a:latin typeface="Twinkl" pitchFamily="2" charset="0"/>
              </a:rPr>
              <a:t>Have they managed to include features from the checklist?</a:t>
            </a:r>
          </a:p>
        </p:txBody>
      </p:sp>
      <p:graphicFrame>
        <p:nvGraphicFramePr>
          <p:cNvPr id="10" name="Table 9"/>
          <p:cNvGraphicFramePr>
            <a:graphicFrameLocks noGrp="1"/>
          </p:cNvGraphicFramePr>
          <p:nvPr>
            <p:extLst>
              <p:ext uri="{D42A27DB-BD31-4B8C-83A1-F6EECF244321}">
                <p14:modId xmlns:p14="http://schemas.microsoft.com/office/powerpoint/2010/main" val="4055482313"/>
              </p:ext>
            </p:extLst>
          </p:nvPr>
        </p:nvGraphicFramePr>
        <p:xfrm>
          <a:off x="3933001" y="2031493"/>
          <a:ext cx="4465563" cy="3749040"/>
        </p:xfrm>
        <a:graphic>
          <a:graphicData uri="http://schemas.openxmlformats.org/drawingml/2006/table">
            <a:tbl>
              <a:tblPr firstRow="1" bandRow="1">
                <a:tableStyleId>{21E4AEA4-8DFA-4A89-87EB-49C32662AFE0}</a:tableStyleId>
              </a:tblPr>
              <a:tblGrid>
                <a:gridCol w="3716403">
                  <a:extLst>
                    <a:ext uri="{9D8B030D-6E8A-4147-A177-3AD203B41FA5}">
                      <a16:colId xmlns:a16="http://schemas.microsoft.com/office/drawing/2014/main" val="4214189969"/>
                    </a:ext>
                  </a:extLst>
                </a:gridCol>
                <a:gridCol w="749160">
                  <a:extLst>
                    <a:ext uri="{9D8B030D-6E8A-4147-A177-3AD203B41FA5}">
                      <a16:colId xmlns:a16="http://schemas.microsoft.com/office/drawing/2014/main" val="2165522299"/>
                    </a:ext>
                  </a:extLst>
                </a:gridCol>
              </a:tblGrid>
              <a:tr h="360000">
                <a:tc>
                  <a:txBody>
                    <a:bodyPr/>
                    <a:lstStyle/>
                    <a:p>
                      <a:pPr algn="ctr"/>
                      <a:r>
                        <a:rPr lang="en-GB" dirty="0"/>
                        <a:t>Have they included…</a:t>
                      </a:r>
                    </a:p>
                  </a:txBody>
                  <a:tcPr/>
                </a:tc>
                <a:tc>
                  <a:txBody>
                    <a:bodyPr/>
                    <a:lstStyle/>
                    <a:p>
                      <a:pPr algn="ctr"/>
                      <a:r>
                        <a:rPr lang="en-GB" dirty="0"/>
                        <a:t>Tick</a:t>
                      </a:r>
                    </a:p>
                  </a:txBody>
                  <a:tcPr/>
                </a:tc>
                <a:extLst>
                  <a:ext uri="{0D108BD9-81ED-4DB2-BD59-A6C34878D82A}">
                    <a16:rowId xmlns:a16="http://schemas.microsoft.com/office/drawing/2014/main" val="1726161164"/>
                  </a:ext>
                </a:extLst>
              </a:tr>
              <a:tr h="360000">
                <a:tc>
                  <a:txBody>
                    <a:bodyPr/>
                    <a:lstStyle/>
                    <a:p>
                      <a:pPr algn="l"/>
                      <a:r>
                        <a:rPr lang="en-GB" dirty="0"/>
                        <a:t>the date and perhaps the time?</a:t>
                      </a:r>
                    </a:p>
                  </a:txBody>
                  <a:tcPr/>
                </a:tc>
                <a:tc>
                  <a:txBody>
                    <a:bodyPr/>
                    <a:lstStyle/>
                    <a:p>
                      <a:pPr algn="l"/>
                      <a:endParaRPr lang="en-GB"/>
                    </a:p>
                  </a:txBody>
                  <a:tcPr/>
                </a:tc>
                <a:extLst>
                  <a:ext uri="{0D108BD9-81ED-4DB2-BD59-A6C34878D82A}">
                    <a16:rowId xmlns:a16="http://schemas.microsoft.com/office/drawing/2014/main" val="3052896080"/>
                  </a:ext>
                </a:extLst>
              </a:tr>
              <a:tr h="360000">
                <a:tc>
                  <a:txBody>
                    <a:bodyPr/>
                    <a:lstStyle/>
                    <a:p>
                      <a:pPr algn="l"/>
                      <a:r>
                        <a:rPr lang="en-GB" dirty="0"/>
                        <a:t>some of the words: I, my, we, our?</a:t>
                      </a:r>
                    </a:p>
                  </a:txBody>
                  <a:tcPr/>
                </a:tc>
                <a:tc>
                  <a:txBody>
                    <a:bodyPr/>
                    <a:lstStyle/>
                    <a:p>
                      <a:pPr algn="l"/>
                      <a:endParaRPr lang="en-GB" dirty="0"/>
                    </a:p>
                  </a:txBody>
                  <a:tcPr/>
                </a:tc>
                <a:extLst>
                  <a:ext uri="{0D108BD9-81ED-4DB2-BD59-A6C34878D82A}">
                    <a16:rowId xmlns:a16="http://schemas.microsoft.com/office/drawing/2014/main" val="3028262561"/>
                  </a:ext>
                </a:extLst>
              </a:tr>
              <a:tr h="360000">
                <a:tc>
                  <a:txBody>
                    <a:bodyPr/>
                    <a:lstStyle/>
                    <a:p>
                      <a:pPr algn="l"/>
                      <a:r>
                        <a:rPr lang="en-GB" dirty="0"/>
                        <a:t>the most important events in order?</a:t>
                      </a:r>
                    </a:p>
                  </a:txBody>
                  <a:tcPr/>
                </a:tc>
                <a:tc>
                  <a:txBody>
                    <a:bodyPr/>
                    <a:lstStyle/>
                    <a:p>
                      <a:pPr algn="l"/>
                      <a:endParaRPr lang="en-GB" dirty="0"/>
                    </a:p>
                  </a:txBody>
                  <a:tcPr/>
                </a:tc>
                <a:extLst>
                  <a:ext uri="{0D108BD9-81ED-4DB2-BD59-A6C34878D82A}">
                    <a16:rowId xmlns:a16="http://schemas.microsoft.com/office/drawing/2014/main" val="574441946"/>
                  </a:ext>
                </a:extLst>
              </a:tr>
              <a:tr h="360000">
                <a:tc>
                  <a:txBody>
                    <a:bodyPr/>
                    <a:lstStyle/>
                    <a:p>
                      <a:pPr algn="l"/>
                      <a:r>
                        <a:rPr lang="en-GB" dirty="0"/>
                        <a:t>where the events happened?</a:t>
                      </a:r>
                    </a:p>
                  </a:txBody>
                  <a:tcPr/>
                </a:tc>
                <a:tc>
                  <a:txBody>
                    <a:bodyPr/>
                    <a:lstStyle/>
                    <a:p>
                      <a:pPr algn="l"/>
                      <a:endParaRPr lang="en-GB" dirty="0"/>
                    </a:p>
                  </a:txBody>
                  <a:tcPr/>
                </a:tc>
                <a:extLst>
                  <a:ext uri="{0D108BD9-81ED-4DB2-BD59-A6C34878D82A}">
                    <a16:rowId xmlns:a16="http://schemas.microsoft.com/office/drawing/2014/main" val="143201184"/>
                  </a:ext>
                </a:extLst>
              </a:tr>
              <a:tr h="360000">
                <a:tc>
                  <a:txBody>
                    <a:bodyPr/>
                    <a:lstStyle/>
                    <a:p>
                      <a:pPr algn="l"/>
                      <a:r>
                        <a:rPr lang="en-GB" dirty="0"/>
                        <a:t>detail about the events as if you were there at the time?</a:t>
                      </a:r>
                    </a:p>
                  </a:txBody>
                  <a:tcPr/>
                </a:tc>
                <a:tc>
                  <a:txBody>
                    <a:bodyPr/>
                    <a:lstStyle/>
                    <a:p>
                      <a:pPr algn="l"/>
                      <a:endParaRPr lang="en-GB" dirty="0"/>
                    </a:p>
                  </a:txBody>
                  <a:tcPr/>
                </a:tc>
                <a:extLst>
                  <a:ext uri="{0D108BD9-81ED-4DB2-BD59-A6C34878D82A}">
                    <a16:rowId xmlns:a16="http://schemas.microsoft.com/office/drawing/2014/main" val="2252757350"/>
                  </a:ext>
                </a:extLst>
              </a:tr>
              <a:tr h="360000">
                <a:tc>
                  <a:txBody>
                    <a:bodyPr/>
                    <a:lstStyle/>
                    <a:p>
                      <a:pPr algn="l"/>
                      <a:r>
                        <a:rPr lang="en-GB" dirty="0"/>
                        <a:t>how you felt?</a:t>
                      </a:r>
                    </a:p>
                  </a:txBody>
                  <a:tcPr/>
                </a:tc>
                <a:tc>
                  <a:txBody>
                    <a:bodyPr/>
                    <a:lstStyle/>
                    <a:p>
                      <a:pPr algn="l"/>
                      <a:endParaRPr lang="en-GB" dirty="0"/>
                    </a:p>
                  </a:txBody>
                  <a:tcPr/>
                </a:tc>
                <a:extLst>
                  <a:ext uri="{0D108BD9-81ED-4DB2-BD59-A6C34878D82A}">
                    <a16:rowId xmlns:a16="http://schemas.microsoft.com/office/drawing/2014/main" val="3981540823"/>
                  </a:ext>
                </a:extLst>
              </a:tr>
              <a:tr h="360000">
                <a:tc>
                  <a:txBody>
                    <a:bodyPr/>
                    <a:lstStyle/>
                    <a:p>
                      <a:pPr algn="l"/>
                      <a:r>
                        <a:rPr lang="en-GB" dirty="0"/>
                        <a:t>some linking words: first, next, then?</a:t>
                      </a:r>
                    </a:p>
                  </a:txBody>
                  <a:tcPr/>
                </a:tc>
                <a:tc>
                  <a:txBody>
                    <a:bodyPr/>
                    <a:lstStyle/>
                    <a:p>
                      <a:pPr algn="l"/>
                      <a:endParaRPr lang="en-GB" dirty="0"/>
                    </a:p>
                  </a:txBody>
                  <a:tcPr/>
                </a:tc>
                <a:extLst>
                  <a:ext uri="{0D108BD9-81ED-4DB2-BD59-A6C34878D82A}">
                    <a16:rowId xmlns:a16="http://schemas.microsoft.com/office/drawing/2014/main" val="1983803756"/>
                  </a:ext>
                </a:extLst>
              </a:tr>
            </a:tbl>
          </a:graphicData>
        </a:graphic>
      </p:graphicFrame>
      <p:pic>
        <p:nvPicPr>
          <p:cNvPr id="8" name="Picture 7"/>
          <p:cNvPicPr>
            <a:picLocks noChangeAspect="1"/>
          </p:cNvPicPr>
          <p:nvPr/>
        </p:nvPicPr>
        <p:blipFill rotWithShape="1">
          <a:blip r:embed="rId2" cstate="print">
            <a:extLst>
              <a:ext uri="{28A0092B-C50C-407E-A947-70E740481C1C}">
                <a14:useLocalDpi xmlns:a14="http://schemas.microsoft.com/office/drawing/2010/main" val="0"/>
              </a:ext>
            </a:extLst>
          </a:blip>
          <a:srcRect t="-1"/>
          <a:stretch/>
        </p:blipFill>
        <p:spPr>
          <a:xfrm>
            <a:off x="654456" y="3985189"/>
            <a:ext cx="3278545" cy="3538874"/>
          </a:xfrm>
          <a:prstGeom prst="rect">
            <a:avLst/>
          </a:prstGeom>
        </p:spPr>
      </p:pic>
      <p:pic>
        <p:nvPicPr>
          <p:cNvPr id="9" name="Pictur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4721432"/>
            <a:ext cx="9144000" cy="2136568"/>
          </a:xfrm>
          <a:prstGeom prst="rect">
            <a:avLst/>
          </a:prstGeom>
        </p:spPr>
      </p:pic>
    </p:spTree>
    <p:extLst>
      <p:ext uri="{BB962C8B-B14F-4D97-AF65-F5344CB8AC3E}">
        <p14:creationId xmlns:p14="http://schemas.microsoft.com/office/powerpoint/2010/main" val="12942290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accel="20000" fill="hold" grpId="0" nodeType="clickEffect" p14:presetBounceEnd="26000">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14:bounceEnd="26000">
                                          <p:cBhvr additive="base">
                                            <p:cTn id="7" dur="1000" fill="hold"/>
                                            <p:tgtEl>
                                              <p:spTgt spid="6"/>
                                            </p:tgtEl>
                                            <p:attrNameLst>
                                              <p:attrName>ppt_x</p:attrName>
                                            </p:attrNameLst>
                                          </p:cBhvr>
                                          <p:tavLst>
                                            <p:tav tm="0">
                                              <p:val>
                                                <p:strVal val="0-#ppt_w/2"/>
                                              </p:val>
                                            </p:tav>
                                            <p:tav tm="100000">
                                              <p:val>
                                                <p:strVal val="#ppt_x"/>
                                              </p:val>
                                            </p:tav>
                                          </p:tavLst>
                                        </p:anim>
                                        <p:anim calcmode="lin" valueType="num" p14:bounceEnd="26000">
                                          <p:cBhvr additive="base">
                                            <p:cTn id="8" dur="1000" fill="hold"/>
                                            <p:tgtEl>
                                              <p:spTgt spid="6"/>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accel="20000" fill="hold" grpId="0" nodeType="clickEffect" p14:presetBounceEnd="26000">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14:bounceEnd="26000">
                                          <p:cBhvr additive="base">
                                            <p:cTn id="13" dur="1000" fill="hold"/>
                                            <p:tgtEl>
                                              <p:spTgt spid="5"/>
                                            </p:tgtEl>
                                            <p:attrNameLst>
                                              <p:attrName>ppt_x</p:attrName>
                                            </p:attrNameLst>
                                          </p:cBhvr>
                                          <p:tavLst>
                                            <p:tav tm="0">
                                              <p:val>
                                                <p:strVal val="0-#ppt_w/2"/>
                                              </p:val>
                                            </p:tav>
                                            <p:tav tm="100000">
                                              <p:val>
                                                <p:strVal val="#ppt_x"/>
                                              </p:val>
                                            </p:tav>
                                          </p:tavLst>
                                        </p:anim>
                                        <p:anim calcmode="lin" valueType="num" p14:bounceEnd="26000">
                                          <p:cBhvr additive="base">
                                            <p:cTn id="14" dur="10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accel="20000" fill="hold" grpId="0" nodeType="clickEffect" p14:presetBounceEnd="26000">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14:bounceEnd="26000">
                                          <p:cBhvr additive="base">
                                            <p:cTn id="19" dur="1000" fill="hold"/>
                                            <p:tgtEl>
                                              <p:spTgt spid="7"/>
                                            </p:tgtEl>
                                            <p:attrNameLst>
                                              <p:attrName>ppt_x</p:attrName>
                                            </p:attrNameLst>
                                          </p:cBhvr>
                                          <p:tavLst>
                                            <p:tav tm="0">
                                              <p:val>
                                                <p:strVal val="0-#ppt_w/2"/>
                                              </p:val>
                                            </p:tav>
                                            <p:tav tm="100000">
                                              <p:val>
                                                <p:strVal val="#ppt_x"/>
                                              </p:val>
                                            </p:tav>
                                          </p:tavLst>
                                        </p:anim>
                                        <p:anim calcmode="lin" valueType="num" p14:bounceEnd="26000">
                                          <p:cBhvr additive="base">
                                            <p:cTn id="20" dur="1000" fill="hold"/>
                                            <p:tgtEl>
                                              <p:spTgt spid="7"/>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nodeType="click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fade">
                                          <p:cBhvr>
                                            <p:cTn id="25"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5" grpId="0" animBg="1"/>
          <p:bldP spid="7" grpId="0" animBg="1"/>
        </p:bldLst>
      </p:timing>
    </mc:Choice>
    <mc:Fallback xmlns="">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accel="2000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1000" fill="hold"/>
                                            <p:tgtEl>
                                              <p:spTgt spid="6"/>
                                            </p:tgtEl>
                                            <p:attrNameLst>
                                              <p:attrName>ppt_x</p:attrName>
                                            </p:attrNameLst>
                                          </p:cBhvr>
                                          <p:tavLst>
                                            <p:tav tm="0">
                                              <p:val>
                                                <p:strVal val="0-#ppt_w/2"/>
                                              </p:val>
                                            </p:tav>
                                            <p:tav tm="100000">
                                              <p:val>
                                                <p:strVal val="#ppt_x"/>
                                              </p:val>
                                            </p:tav>
                                          </p:tavLst>
                                        </p:anim>
                                        <p:anim calcmode="lin" valueType="num">
                                          <p:cBhvr additive="base">
                                            <p:cTn id="8" dur="1000" fill="hold"/>
                                            <p:tgtEl>
                                              <p:spTgt spid="6"/>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accel="20000"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1000" fill="hold"/>
                                            <p:tgtEl>
                                              <p:spTgt spid="5"/>
                                            </p:tgtEl>
                                            <p:attrNameLst>
                                              <p:attrName>ppt_x</p:attrName>
                                            </p:attrNameLst>
                                          </p:cBhvr>
                                          <p:tavLst>
                                            <p:tav tm="0">
                                              <p:val>
                                                <p:strVal val="0-#ppt_w/2"/>
                                              </p:val>
                                            </p:tav>
                                            <p:tav tm="100000">
                                              <p:val>
                                                <p:strVal val="#ppt_x"/>
                                              </p:val>
                                            </p:tav>
                                          </p:tavLst>
                                        </p:anim>
                                        <p:anim calcmode="lin" valueType="num">
                                          <p:cBhvr additive="base">
                                            <p:cTn id="14" dur="10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accel="20000"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1000" fill="hold"/>
                                            <p:tgtEl>
                                              <p:spTgt spid="7"/>
                                            </p:tgtEl>
                                            <p:attrNameLst>
                                              <p:attrName>ppt_x</p:attrName>
                                            </p:attrNameLst>
                                          </p:cBhvr>
                                          <p:tavLst>
                                            <p:tav tm="0">
                                              <p:val>
                                                <p:strVal val="0-#ppt_w/2"/>
                                              </p:val>
                                            </p:tav>
                                            <p:tav tm="100000">
                                              <p:val>
                                                <p:strVal val="#ppt_x"/>
                                              </p:val>
                                            </p:tav>
                                          </p:tavLst>
                                        </p:anim>
                                        <p:anim calcmode="lin" valueType="num">
                                          <p:cBhvr additive="base">
                                            <p:cTn id="20" dur="1000" fill="hold"/>
                                            <p:tgtEl>
                                              <p:spTgt spid="7"/>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nodeType="click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fade">
                                          <p:cBhvr>
                                            <p:cTn id="25"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5" grpId="0" animBg="1"/>
          <p:bldP spid="7" grpId="0" animBg="1"/>
        </p:bldLst>
      </p:timing>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Guidance.pptx" id="{180D27B9-5640-447B-B5C0-DD73573B2821}" vid="{310EF2B5-F8B8-4941-8818-76ED4D5D305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489</TotalTime>
  <Words>1796</Words>
  <Application>Microsoft Office PowerPoint</Application>
  <PresentationFormat>On-screen Show (4:3)</PresentationFormat>
  <Paragraphs>139</Paragraphs>
  <Slides>18</Slides>
  <Notes>4</Notes>
  <HiddenSlides>0</HiddenSlides>
  <MMClips>1</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18</vt:i4>
      </vt:variant>
    </vt:vector>
  </HeadingPairs>
  <TitlesOfParts>
    <vt:vector size="22" baseType="lpstr">
      <vt:lpstr>Calibri</vt:lpstr>
      <vt:lpstr>Arial</vt:lpstr>
      <vt:lpstr>Twinkl</vt:lpstr>
      <vt:lpstr>Office Theme</vt:lpstr>
      <vt:lpstr>PowerPoint Presentation</vt:lpstr>
      <vt:lpstr>Did You Know…?</vt:lpstr>
      <vt:lpstr>Did You Know…?</vt:lpstr>
      <vt:lpstr>Did You Know…?</vt:lpstr>
      <vt:lpstr>The First Men on the Moon</vt:lpstr>
      <vt:lpstr>Diary Writing</vt:lpstr>
      <vt:lpstr>Using the Words: I, My, We, Our</vt:lpstr>
      <vt:lpstr>Putting the Events in Order</vt:lpstr>
      <vt:lpstr>Putting the Events in Order</vt:lpstr>
      <vt:lpstr>Using Linking Words: First, Then, Next</vt:lpstr>
      <vt:lpstr>Describing Your Feelings</vt:lpstr>
      <vt:lpstr>Describing Your Feelings</vt:lpstr>
      <vt:lpstr>An Example Diary Entry</vt:lpstr>
      <vt:lpstr>An Example Diary Entry (Annotated)</vt:lpstr>
      <vt:lpstr>An Example Diary Entry (Annotated)</vt:lpstr>
      <vt:lpstr>Diary Writing Checklist</vt:lpstr>
      <vt:lpstr>Sharing Success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Did You Know…?</dc:title>
  <dc:creator>Ruby Cunningham</dc:creator>
  <cp:lastModifiedBy>Ruby Cunningham</cp:lastModifiedBy>
  <cp:revision>43</cp:revision>
  <dcterms:created xsi:type="dcterms:W3CDTF">2019-05-02T13:24:49Z</dcterms:created>
  <dcterms:modified xsi:type="dcterms:W3CDTF">2019-05-13T11:53:23Z</dcterms:modified>
</cp:coreProperties>
</file>