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8" r:id="rId3"/>
    <p:sldId id="264" r:id="rId4"/>
    <p:sldId id="268" r:id="rId5"/>
    <p:sldId id="269" r:id="rId6"/>
    <p:sldId id="274" r:id="rId7"/>
    <p:sldId id="271" r:id="rId8"/>
    <p:sldId id="272" r:id="rId9"/>
    <p:sldId id="275" r:id="rId10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16"/>
      <p:bold r:id="rId17"/>
    </p:embeddedFont>
    <p:embeddedFont>
      <p:font typeface="Twinkl SemiBold" pitchFamily="2" charset="0"/>
      <p:bold r:id="rId18"/>
    </p:embeddedFont>
    <p:embeddedFont>
      <p:font typeface="Twinkl" pitchFamily="2" charset="0"/>
      <p:regular r:id="rId19"/>
      <p:bold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</p:embeddedFontLst>
  <p:defaultTextStyle>
    <a:defPPr>
      <a:defRPr lang="en-US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C1EB"/>
    <a:srgbClr val="ACDDFC"/>
    <a:srgbClr val="21A6F9"/>
    <a:srgbClr val="1C1C1C"/>
    <a:srgbClr val="2898A8"/>
    <a:srgbClr val="FEFBDA"/>
    <a:srgbClr val="FFFFE1"/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8109"/>
    <p:restoredTop sz="94660"/>
  </p:normalViewPr>
  <p:slideViewPr>
    <p:cSldViewPr snapToGrid="0" showGuides="1">
      <p:cViewPr varScale="1">
        <p:scale>
          <a:sx n="113" d="100"/>
          <a:sy n="113" d="100"/>
        </p:scale>
        <p:origin x="720" y="96"/>
      </p:cViewPr>
      <p:guideLst>
        <p:guide orient="horz" pos="2183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777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4" Type="http://schemas.openxmlformats.org/officeDocument/2006/relationships/font" Target="fonts/font9.fntdata"/><Relationship Id="rId23" Type="http://schemas.openxmlformats.org/officeDocument/2006/relationships/font" Target="fonts/font8.fntdata"/><Relationship Id="rId22" Type="http://schemas.openxmlformats.org/officeDocument/2006/relationships/font" Target="fonts/font7.fntdata"/><Relationship Id="rId21" Type="http://schemas.openxmlformats.org/officeDocument/2006/relationships/font" Target="fonts/font6.fntdata"/><Relationship Id="rId20" Type="http://schemas.openxmlformats.org/officeDocument/2006/relationships/font" Target="fonts/font5.fntdata"/><Relationship Id="rId2" Type="http://schemas.openxmlformats.org/officeDocument/2006/relationships/theme" Target="theme/theme1.xml"/><Relationship Id="rId19" Type="http://schemas.openxmlformats.org/officeDocument/2006/relationships/font" Target="fonts/font4.fntdata"/><Relationship Id="rId18" Type="http://schemas.openxmlformats.org/officeDocument/2006/relationships/font" Target="fonts/font3.fntdata"/><Relationship Id="rId17" Type="http://schemas.openxmlformats.org/officeDocument/2006/relationships/font" Target="fonts/font2.fntdata"/><Relationship Id="rId16" Type="http://schemas.openxmlformats.org/officeDocument/2006/relationships/font" Target="fonts/font1.fntdata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handoutMaster" Target="handoutMasters/handoutMaster1.xml"/><Relationship Id="rId11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AFE88127-D53B-41E0-861F-7DE391A16985}" type="datetimeFigureOut"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C7F54DBC-4F24-465F-ACCC-0BAAE4F1565A}" type="slidenum"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51685F38-AA35-4C5B-BA4F-A5E00C5901EF}" type="datetimeFigureOut"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to edit Master text styles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Second level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Third level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Fourth level</a:t>
            </a: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Fifth level</a:t>
            </a: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1DDE83D-48BC-49C4-B181-B497FC1815BC}" type="slidenum"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135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inkl" pitchFamily="2" charset="0"/>
                <a:ea typeface="+mn-ea"/>
                <a:cs typeface="+mn-cs"/>
              </a:rPr>
              <a:t> </a:t>
            </a:r>
            <a:endParaRPr kumimoji="0" lang="en-GB" sz="135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Master text styles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rotWithShape="0">
          <a:blip r:embed="rId2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135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inkl" pitchFamily="2" charset="0"/>
                <a:ea typeface="+mn-ea"/>
                <a:cs typeface="+mn-cs"/>
              </a:rPr>
              <a:t> </a:t>
            </a:r>
            <a:endParaRPr kumimoji="0" lang="en-GB" sz="135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7200" y="1514475"/>
            <a:ext cx="8220075" cy="48815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bg>
      <p:bgPr>
        <a:blipFill rotWithShape="0">
          <a:blip r:embed="rId2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135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inkl" pitchFamily="2" charset="0"/>
                <a:ea typeface="+mn-ea"/>
                <a:cs typeface="+mn-cs"/>
              </a:rPr>
              <a:t> </a:t>
            </a:r>
            <a:endParaRPr kumimoji="0" lang="en-GB" sz="135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4475"/>
            <a:ext cx="7632700" cy="45783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grpSp>
        <p:nvGrpSpPr>
          <p:cNvPr id="5124" name="Group 5"/>
          <p:cNvGrpSpPr/>
          <p:nvPr userDrawn="1"/>
        </p:nvGrpSpPr>
        <p:grpSpPr>
          <a:xfrm>
            <a:off x="4002088" y="1738313"/>
            <a:ext cx="4189412" cy="4129087"/>
            <a:chOff x="4002736" y="1755885"/>
            <a:chExt cx="4189074" cy="4129086"/>
          </a:xfrm>
        </p:grpSpPr>
        <p:sp>
          <p:nvSpPr>
            <p:cNvPr id="7" name="Oval 6"/>
            <p:cNvSpPr/>
            <p:nvPr/>
          </p:nvSpPr>
          <p:spPr bwMode="auto">
            <a:xfrm>
              <a:off x="4002736" y="1755885"/>
              <a:ext cx="1998501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winkl" pitchFamily="2" charset="0"/>
                <a:ea typeface="+mn-ea"/>
                <a:cs typeface="+mn-cs"/>
              </a:endParaRPr>
            </a:p>
          </p:txBody>
        </p:sp>
        <p:sp>
          <p:nvSpPr>
            <p:cNvPr id="2" name="Oval 7"/>
            <p:cNvSpPr/>
            <p:nvPr/>
          </p:nvSpPr>
          <p:spPr bwMode="auto">
            <a:xfrm>
              <a:off x="6193309" y="1755885"/>
              <a:ext cx="1998501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winkl" pitchFamily="2" charset="0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 bwMode="auto">
            <a:xfrm>
              <a:off x="6193309" y="3886309"/>
              <a:ext cx="1996914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winkl" pitchFamily="2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 bwMode="auto">
            <a:xfrm>
              <a:off x="4002736" y="3886309"/>
              <a:ext cx="1998501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winkl" pitchFamily="2" charset="0"/>
                <a:ea typeface="+mn-ea"/>
                <a:cs typeface="+mn-cs"/>
              </a:endParaRPr>
            </a:p>
          </p:txBody>
        </p:sp>
      </p:grp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15" name="Content Placeholder 2"/>
          <p:cNvSpPr>
            <a:spLocks noGrp="1"/>
          </p:cNvSpPr>
          <p:nvPr>
            <p:ph idx="10"/>
          </p:nvPr>
        </p:nvSpPr>
        <p:spPr>
          <a:xfrm>
            <a:off x="4012772" y="1736724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19" name="Content Placeholder 2"/>
          <p:cNvSpPr>
            <a:spLocks noGrp="1"/>
          </p:cNvSpPr>
          <p:nvPr>
            <p:ph idx="11"/>
          </p:nvPr>
        </p:nvSpPr>
        <p:spPr>
          <a:xfrm>
            <a:off x="6197375" y="1736724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20" name="Content Placeholder 2"/>
          <p:cNvSpPr>
            <a:spLocks noGrp="1"/>
          </p:cNvSpPr>
          <p:nvPr>
            <p:ph idx="12"/>
          </p:nvPr>
        </p:nvSpPr>
        <p:spPr>
          <a:xfrm>
            <a:off x="4012772" y="3868603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21" name="Content Placeholder 2"/>
          <p:cNvSpPr>
            <a:spLocks noGrp="1"/>
          </p:cNvSpPr>
          <p:nvPr>
            <p:ph idx="13"/>
          </p:nvPr>
        </p:nvSpPr>
        <p:spPr>
          <a:xfrm>
            <a:off x="6197375" y="3868603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bg>
      <p:bgPr>
        <a:blipFill rotWithShape="0">
          <a:blip r:embed="rId2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135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inkl" pitchFamily="2" charset="0"/>
                <a:ea typeface="+mn-ea"/>
                <a:cs typeface="+mn-cs"/>
              </a:rPr>
              <a:t> </a:t>
            </a:r>
            <a:endParaRPr kumimoji="0" lang="en-GB" sz="135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660900" y="1514475"/>
            <a:ext cx="3690938" cy="45783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750888" y="1514475"/>
            <a:ext cx="3821113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750888" y="2678113"/>
            <a:ext cx="3821113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2" name="Rectangle 7"/>
          <p:cNvSpPr/>
          <p:nvPr/>
        </p:nvSpPr>
        <p:spPr bwMode="auto">
          <a:xfrm>
            <a:off x="750888" y="3841750"/>
            <a:ext cx="3821113" cy="1087438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750888" y="5006975"/>
            <a:ext cx="3821113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4660233" y="1513945"/>
            <a:ext cx="3691606" cy="4578879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idx="11"/>
          </p:nvPr>
        </p:nvSpPr>
        <p:spPr>
          <a:xfrm>
            <a:off x="754587" y="1513946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18" name="Content Placeholder 2"/>
          <p:cNvSpPr>
            <a:spLocks noGrp="1"/>
          </p:cNvSpPr>
          <p:nvPr>
            <p:ph idx="12"/>
          </p:nvPr>
        </p:nvSpPr>
        <p:spPr>
          <a:xfrm>
            <a:off x="754587" y="2678233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19" name="Content Placeholder 2"/>
          <p:cNvSpPr>
            <a:spLocks noGrp="1"/>
          </p:cNvSpPr>
          <p:nvPr>
            <p:ph idx="13"/>
          </p:nvPr>
        </p:nvSpPr>
        <p:spPr>
          <a:xfrm>
            <a:off x="754587" y="3842520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20" name="Content Placeholder 2"/>
          <p:cNvSpPr>
            <a:spLocks noGrp="1"/>
          </p:cNvSpPr>
          <p:nvPr>
            <p:ph idx="14"/>
          </p:nvPr>
        </p:nvSpPr>
        <p:spPr>
          <a:xfrm>
            <a:off x="754587" y="5006808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bg>
      <p:bgPr>
        <a:blipFill rotWithShape="0">
          <a:blip r:embed="rId2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135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inkl" pitchFamily="2" charset="0"/>
                <a:ea typeface="+mn-ea"/>
                <a:cs typeface="+mn-cs"/>
              </a:rPr>
              <a:t> </a:t>
            </a:r>
            <a:endParaRPr kumimoji="0" lang="en-GB" sz="135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895600" y="1514475"/>
            <a:ext cx="5492750" cy="2878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55650" y="4481513"/>
            <a:ext cx="7632700" cy="161131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1514475"/>
            <a:ext cx="2036763" cy="2878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1"/>
          </p:nvPr>
        </p:nvSpPr>
        <p:spPr>
          <a:xfrm>
            <a:off x="750884" y="1513945"/>
            <a:ext cx="2041529" cy="28793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idx="12"/>
          </p:nvPr>
        </p:nvSpPr>
        <p:spPr>
          <a:xfrm>
            <a:off x="2895600" y="1513946"/>
            <a:ext cx="5492750" cy="2879334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>
            <a:off x="750884" y="4481512"/>
            <a:ext cx="7637466" cy="161131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bg>
      <p:bgPr>
        <a:blipFill rotWithShape="0">
          <a:blip r:embed="rId2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135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inkl" pitchFamily="2" charset="0"/>
                <a:ea typeface="+mn-ea"/>
                <a:cs typeface="+mn-cs"/>
              </a:rPr>
              <a:t> </a:t>
            </a:r>
            <a:endParaRPr kumimoji="0" lang="en-GB" sz="135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4475"/>
            <a:ext cx="2852738" cy="45783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683000" y="4614863"/>
            <a:ext cx="4705350" cy="14779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83000" y="1519238"/>
            <a:ext cx="4705350" cy="14779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2" name="Rectangle 7"/>
          <p:cNvSpPr/>
          <p:nvPr/>
        </p:nvSpPr>
        <p:spPr>
          <a:xfrm>
            <a:off x="3683000" y="3067050"/>
            <a:ext cx="4705350" cy="14779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2"/>
          </p:nvPr>
        </p:nvSpPr>
        <p:spPr>
          <a:xfrm>
            <a:off x="3682999" y="1513946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3"/>
          </p:nvPr>
        </p:nvSpPr>
        <p:spPr>
          <a:xfrm>
            <a:off x="3682999" y="3061487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idx="14"/>
          </p:nvPr>
        </p:nvSpPr>
        <p:spPr>
          <a:xfrm>
            <a:off x="3682999" y="4609027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>
            <a:off x="755651" y="1513946"/>
            <a:ext cx="2852738" cy="4578879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bg>
      <p:bgPr>
        <a:blipFill rotWithShape="0">
          <a:blip r:embed="rId2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135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inkl" pitchFamily="2" charset="0"/>
                <a:ea typeface="+mn-ea"/>
                <a:cs typeface="+mn-cs"/>
              </a:rPr>
              <a:t> </a:t>
            </a:r>
            <a:endParaRPr kumimoji="0" lang="en-GB" sz="135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611688" y="1514475"/>
            <a:ext cx="3776663" cy="28146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55650" y="4418013"/>
            <a:ext cx="7632700" cy="167481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1514475"/>
            <a:ext cx="1835150" cy="28146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2" name="Rectangle 7"/>
          <p:cNvSpPr/>
          <p:nvPr/>
        </p:nvSpPr>
        <p:spPr>
          <a:xfrm>
            <a:off x="2684463" y="1514475"/>
            <a:ext cx="1835150" cy="28146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2"/>
          </p:nvPr>
        </p:nvSpPr>
        <p:spPr>
          <a:xfrm>
            <a:off x="4612104" y="1513946"/>
            <a:ext cx="3776245" cy="2815834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755651" y="1513945"/>
            <a:ext cx="1835149" cy="28158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>
            <a:off x="755650" y="4418012"/>
            <a:ext cx="7632699" cy="167481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2683877" y="1513945"/>
            <a:ext cx="1835149" cy="28158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bg>
      <p:bgPr>
        <a:blipFill rotWithShape="0">
          <a:blip r:embed="rId2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135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inkl" pitchFamily="2" charset="0"/>
                <a:ea typeface="+mn-ea"/>
                <a:cs typeface="+mn-cs"/>
              </a:rPr>
              <a:t> </a:t>
            </a:r>
            <a:endParaRPr kumimoji="0" lang="en-GB" sz="135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03238" y="2501900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760416" y="5125507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idx="13"/>
          </p:nvPr>
        </p:nvSpPr>
        <p:spPr>
          <a:xfrm flipH="1">
            <a:off x="503236" y="2502605"/>
            <a:ext cx="8137526" cy="258762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bg>
      <p:bgPr>
        <a:blipFill rotWithShape="0">
          <a:blip r:embed="rId2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135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inkl" pitchFamily="2" charset="0"/>
                <a:ea typeface="+mn-ea"/>
                <a:cs typeface="+mn-cs"/>
              </a:rPr>
              <a:t> </a:t>
            </a:r>
            <a:endParaRPr kumimoji="0" lang="en-GB" sz="135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760413" y="4340225"/>
            <a:ext cx="246856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336925" y="4340225"/>
            <a:ext cx="2470150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915025" y="4340225"/>
            <a:ext cx="246856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2" name="Rounded Rectangle 7"/>
          <p:cNvSpPr/>
          <p:nvPr/>
        </p:nvSpPr>
        <p:spPr>
          <a:xfrm>
            <a:off x="755650" y="2493963"/>
            <a:ext cx="246856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332163" y="2493963"/>
            <a:ext cx="2470150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910263" y="2493963"/>
            <a:ext cx="246856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755648" y="2494138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 flipH="1">
            <a:off x="3337552" y="2494138"/>
            <a:ext cx="2464127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5909923" y="248161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755647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3337553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21" name="Content Placeholder 2"/>
          <p:cNvSpPr>
            <a:spLocks noGrp="1"/>
          </p:cNvSpPr>
          <p:nvPr>
            <p:ph idx="18"/>
          </p:nvPr>
        </p:nvSpPr>
        <p:spPr>
          <a:xfrm flipH="1">
            <a:off x="5909924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bg>
      <p:bgPr>
        <a:blipFill rotWithShape="0">
          <a:blip r:embed="rId2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135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inkl" pitchFamily="2" charset="0"/>
                <a:ea typeface="+mn-ea"/>
                <a:cs typeface="+mn-cs"/>
              </a:rPr>
              <a:t> </a:t>
            </a:r>
            <a:endParaRPr kumimoji="0" lang="en-GB" sz="135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752850" y="4616450"/>
            <a:ext cx="2274888" cy="146685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52850" y="3067050"/>
            <a:ext cx="2274888" cy="14605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752850" y="1514475"/>
            <a:ext cx="2274888" cy="146367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2" name="Rectangle 7"/>
          <p:cNvSpPr/>
          <p:nvPr/>
        </p:nvSpPr>
        <p:spPr>
          <a:xfrm>
            <a:off x="6119813" y="4616450"/>
            <a:ext cx="2274888" cy="14668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119813" y="3067050"/>
            <a:ext cx="2274888" cy="14605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119813" y="1514475"/>
            <a:ext cx="2274888" cy="14636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49" y="1513946"/>
            <a:ext cx="2997201" cy="4569354"/>
          </a:xfrm>
          <a:prstGeom prst="roundRect">
            <a:avLst>
              <a:gd name="adj" fmla="val 1874"/>
            </a:avLst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 flipH="1">
            <a:off x="3752849" y="1513944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idx="14"/>
          </p:nvPr>
        </p:nvSpPr>
        <p:spPr>
          <a:xfrm flipH="1">
            <a:off x="6117162" y="1513943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15" name="Content Placeholder 2"/>
          <p:cNvSpPr>
            <a:spLocks noGrp="1"/>
          </p:cNvSpPr>
          <p:nvPr>
            <p:ph idx="15"/>
          </p:nvPr>
        </p:nvSpPr>
        <p:spPr>
          <a:xfrm flipH="1">
            <a:off x="3765547" y="3059085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6117162" y="3062996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3752849" y="4612048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18" name="Content Placeholder 2"/>
          <p:cNvSpPr>
            <a:spLocks noGrp="1"/>
          </p:cNvSpPr>
          <p:nvPr>
            <p:ph idx="18"/>
          </p:nvPr>
        </p:nvSpPr>
        <p:spPr>
          <a:xfrm flipH="1">
            <a:off x="6117162" y="4616560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rotWithShape="0">
          <a:blip r:embed="rId2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135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inkl" pitchFamily="2" charset="0"/>
                <a:ea typeface="+mn-ea"/>
                <a:cs typeface="+mn-cs"/>
              </a:rPr>
              <a:t> </a:t>
            </a:r>
            <a:endParaRPr kumimoji="0" lang="en-GB" sz="135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5" name="Rounded Rectangle 4"/>
          <p:cNvSpPr/>
          <p:nvPr/>
        </p:nvSpPr>
        <p:spPr bwMode="auto">
          <a:xfrm>
            <a:off x="503238" y="512763"/>
            <a:ext cx="8137525" cy="2192338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135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winkl" pitchFamily="2" charset="0"/>
                <a:ea typeface="+mn-ea"/>
                <a:cs typeface="+mn-cs"/>
              </a:rPr>
              <a:t> </a:t>
            </a:r>
            <a:endParaRPr kumimoji="0" lang="en-GB" sz="135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6" name="Title 1"/>
          <p:cNvSpPr txBox="1"/>
          <p:nvPr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winkl SemiBold" pitchFamily="2" charset="0"/>
                <a:ea typeface="+mj-ea"/>
                <a:cs typeface="+mj-cs"/>
              </a:rPr>
              <a:t>Success Criteria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winkl SemiBold" pitchFamily="2" charset="0"/>
              <a:ea typeface="+mj-ea"/>
              <a:cs typeface="+mj-cs"/>
            </a:endParaRPr>
          </a:p>
        </p:txBody>
      </p:sp>
      <p:sp>
        <p:nvSpPr>
          <p:cNvPr id="7" name="Title 1"/>
          <p:cNvSpPr txBox="1"/>
          <p:nvPr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winkl SemiBold" pitchFamily="2" charset="0"/>
                <a:ea typeface="+mj-ea"/>
                <a:cs typeface="+mj-cs"/>
              </a:rPr>
              <a:t>Aim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winkl SemiBold" pitchFamily="2" charset="0"/>
              <a:ea typeface="+mj-ea"/>
              <a:cs typeface="+mj-cs"/>
            </a:endParaRPr>
          </a:p>
        </p:txBody>
      </p:sp>
      <p:sp>
        <p:nvSpPr>
          <p:cNvPr id="8" name="Content Placeholder 15"/>
          <p:cNvSpPr txBox="1"/>
          <p:nvPr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  <a:ea typeface="Sassoon Infant Rg" panose="02000503030000020003" pitchFamily="50" charset="0"/>
                <a:cs typeface="+mn-cs"/>
              </a:rPr>
              <a:t>Statement 1 Lorem ipsum 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  <a:ea typeface="Sassoon Infant Rg" panose="02000503030000020003" pitchFamily="50" charset="0"/>
                <a:cs typeface="+mn-cs"/>
              </a:rPr>
              <a:t>dolor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  <a:ea typeface="Sassoon Infant Rg" panose="02000503030000020003" pitchFamily="50" charset="0"/>
                <a:cs typeface="+mn-cs"/>
              </a:rPr>
              <a:t> sit 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  <a:ea typeface="Sassoon Infant Rg" panose="02000503030000020003" pitchFamily="50" charset="0"/>
                <a:cs typeface="+mn-cs"/>
              </a:rPr>
              <a:t>amet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  <a:ea typeface="Sassoon Infant Rg" panose="02000503030000020003" pitchFamily="50" charset="0"/>
                <a:cs typeface="+mn-cs"/>
              </a:rPr>
              <a:t>, 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  <a:ea typeface="Sassoon Infant Rg" panose="02000503030000020003" pitchFamily="50" charset="0"/>
                <a:cs typeface="+mn-cs"/>
              </a:rPr>
              <a:t>consectetur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  <a:ea typeface="Sassoon Infant Rg" panose="02000503030000020003" pitchFamily="50" charset="0"/>
                <a:cs typeface="+mn-cs"/>
              </a:rPr>
              <a:t> 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  <a:ea typeface="Sassoon Infant Rg" panose="02000503030000020003" pitchFamily="50" charset="0"/>
                <a:cs typeface="+mn-cs"/>
              </a:rPr>
              <a:t>adipiscing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  <a:ea typeface="Sassoon Infant Rg" panose="02000503030000020003" pitchFamily="50" charset="0"/>
                <a:cs typeface="+mn-cs"/>
              </a:rPr>
              <a:t> 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  <a:ea typeface="Sassoon Infant Rg" panose="02000503030000020003" pitchFamily="50" charset="0"/>
                <a:cs typeface="+mn-cs"/>
              </a:rPr>
              <a:t>elit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  <a:ea typeface="Sassoon Infant Rg" panose="02000503030000020003" pitchFamily="50" charset="0"/>
                <a:cs typeface="+mn-cs"/>
              </a:rPr>
              <a:t>.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 pitchFamily="2" charset="0"/>
              <a:ea typeface="Sassoon Infant Rg" panose="02000503030000020003" pitchFamily="50" charset="0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  <a:ea typeface="Sassoon Infant Rg" panose="02000503030000020003" pitchFamily="50" charset="0"/>
                <a:cs typeface="+mn-cs"/>
              </a:rPr>
              <a:t>Statement 2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 pitchFamily="2" charset="0"/>
              <a:ea typeface="Sassoon Infant Rg" panose="02000503030000020003" pitchFamily="50" charset="0"/>
              <a:cs typeface="+mn-cs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 pitchFamily="2" charset="0"/>
                <a:ea typeface="Sassoon Infant Rg" panose="02000503030000020003" pitchFamily="50" charset="0"/>
                <a:cs typeface="+mn-cs"/>
              </a:rPr>
              <a:t>Sub statement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 pitchFamily="2" charset="0"/>
              <a:ea typeface="Sassoon Infant Rg" panose="02000503030000020003" pitchFamily="50" charset="0"/>
              <a:cs typeface="+mn-cs"/>
            </a:endParaRPr>
          </a:p>
        </p:txBody>
      </p:sp>
      <p:sp>
        <p:nvSpPr>
          <p:cNvPr id="11" name="Content Placeholder 15"/>
          <p:cNvSpPr>
            <a:spLocks noGrp="1"/>
          </p:cNvSpPr>
          <p:nvPr>
            <p:ph idx="1" hasCustomPrompt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/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  <a:endParaRPr lang="en-GB" dirty="0"/>
          </a:p>
          <a:p>
            <a:r>
              <a:rPr lang="en-GB" dirty="0"/>
              <a:t>Statement 2</a:t>
            </a:r>
            <a:endParaRPr lang="en-GB" dirty="0"/>
          </a:p>
          <a:p>
            <a:pPr lvl="1"/>
            <a:r>
              <a:rPr lang="en-GB" dirty="0"/>
              <a:t>Sub statement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3.png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Title Placeholder 1"/>
          <p:cNvSpPr>
            <a:spLocks noGrp="1"/>
          </p:cNvSpPr>
          <p:nvPr>
            <p:ph type="title"/>
          </p:nvPr>
        </p:nvSpPr>
        <p:spPr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p>
            <a:pPr lvl="0"/>
            <a:r>
              <a:rPr lang="en-US" altLang="en-US" dirty="0"/>
              <a:t>Click to edit Master title style</a:t>
            </a:r>
            <a:endParaRPr lang="en-US" alt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 w="25400">
            <a:noFill/>
          </a:ln>
        </p:spPr>
        <p:txBody>
          <a:bodyPr lIns="252000" tIns="252000" rIns="252000" bIns="252000"/>
          <a:p>
            <a:pPr lvl="0"/>
            <a:r>
              <a:rPr lang="en-US" altLang="en-US" dirty="0"/>
              <a:t>Click to edit Master text styles</a:t>
            </a:r>
            <a:endParaRPr lang="en-US" altLang="en-US" dirty="0"/>
          </a:p>
          <a:p>
            <a:pPr lvl="1"/>
            <a:r>
              <a:rPr lang="en-US" altLang="en-US" dirty="0"/>
              <a:t>Second level</a:t>
            </a:r>
            <a:endParaRPr lang="en-US" altLang="en-US" dirty="0"/>
          </a:p>
          <a:p>
            <a:pPr lvl="2"/>
            <a:r>
              <a:rPr lang="en-US" altLang="en-US" dirty="0"/>
              <a:t>Third level</a:t>
            </a:r>
            <a:endParaRPr lang="en-US" altLang="en-US" dirty="0"/>
          </a:p>
          <a:p>
            <a:pPr lvl="3"/>
            <a:r>
              <a:rPr lang="en-US" altLang="en-US" dirty="0"/>
              <a:t>Fourth level</a:t>
            </a:r>
            <a:endParaRPr lang="en-US" altLang="en-US" dirty="0"/>
          </a:p>
          <a:p>
            <a:pPr lvl="4"/>
            <a:r>
              <a:rPr lang="en-US" altLang="en-US" dirty="0"/>
              <a:t>Fifth level</a:t>
            </a:r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Sassoon Infant Rg" panose="02000503030000020003" pitchFamily="50" charset="0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Sassoon Infant Rg" panose="02000503030000020003" pitchFamily="50" charset="0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Sassoon Infant Rg" panose="02000503030000020003" pitchFamily="50" charset="0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Sassoon Infant Rg" panose="02000503030000020003" pitchFamily="50" charset="0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Title 20"/>
          <p:cNvSpPr>
            <a:spLocks noGrp="1"/>
          </p:cNvSpPr>
          <p:nvPr>
            <p:ph type="title"/>
          </p:nvPr>
        </p:nvSpPr>
        <p:spPr>
          <a:xfrm>
            <a:off x="2336800" y="638175"/>
            <a:ext cx="3759200" cy="993775"/>
          </a:xfrm>
          <a:ln/>
        </p:spPr>
        <p:txBody>
          <a:bodyPr vert="horz" wrap="square" lIns="252000" tIns="252000" rIns="252000" bIns="252000" anchor="ctr" anchorCtr="1"/>
          <a:p>
            <a:pPr eaLnBrk="1" hangingPunct="1"/>
            <a:r>
              <a:rPr lang="en-GB" altLang="en-US" sz="7200" dirty="0">
                <a:solidFill>
                  <a:schemeClr val="accent2"/>
                </a:solidFill>
              </a:rPr>
              <a:t>4</a:t>
            </a:r>
            <a:r>
              <a:rPr lang="en-GB" altLang="en-US" sz="7200" dirty="0"/>
              <a:t> x </a:t>
            </a:r>
            <a:r>
              <a:rPr lang="en-GB" altLang="en-US" sz="7200" dirty="0">
                <a:solidFill>
                  <a:schemeClr val="accent2"/>
                </a:solidFill>
              </a:rPr>
              <a:t>2</a:t>
            </a:r>
            <a:r>
              <a:rPr lang="en-GB" altLang="en-US" sz="7200" dirty="0"/>
              <a:t> =</a:t>
            </a:r>
            <a:endParaRPr lang="en-GB" altLang="en-US" sz="7200" dirty="0">
              <a:solidFill>
                <a:schemeClr val="accent2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62000" y="1851025"/>
            <a:ext cx="2389188" cy="86677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3588" y="2868613"/>
            <a:ext cx="2390775" cy="86836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58825" y="3887788"/>
            <a:ext cx="2389188" cy="86677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4905375"/>
            <a:ext cx="2390775" cy="86836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4403725" y="1851025"/>
            <a:ext cx="3922713" cy="392271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17416" name="TextBox 8"/>
          <p:cNvSpPr txBox="1"/>
          <p:nvPr/>
        </p:nvSpPr>
        <p:spPr>
          <a:xfrm>
            <a:off x="763588" y="1854200"/>
            <a:ext cx="671512" cy="831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tx1"/>
                </a:solidFill>
              </a:rPr>
              <a:t>1</a:t>
            </a:r>
            <a:endParaRPr lang="en-GB" altLang="en-US" sz="4800" dirty="0">
              <a:solidFill>
                <a:schemeClr val="tx1"/>
              </a:solidFill>
            </a:endParaRPr>
          </a:p>
        </p:txBody>
      </p:sp>
      <p:sp>
        <p:nvSpPr>
          <p:cNvPr id="17417" name="TextBox 9"/>
          <p:cNvSpPr txBox="1"/>
          <p:nvPr/>
        </p:nvSpPr>
        <p:spPr>
          <a:xfrm>
            <a:off x="763588" y="2881313"/>
            <a:ext cx="671512" cy="831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tx1"/>
                </a:solidFill>
              </a:rPr>
              <a:t>2</a:t>
            </a:r>
            <a:endParaRPr lang="en-GB" altLang="en-US" sz="4800" dirty="0">
              <a:solidFill>
                <a:schemeClr val="tx1"/>
              </a:solidFill>
            </a:endParaRPr>
          </a:p>
        </p:txBody>
      </p:sp>
      <p:sp>
        <p:nvSpPr>
          <p:cNvPr id="17418" name="TextBox 10"/>
          <p:cNvSpPr txBox="1"/>
          <p:nvPr/>
        </p:nvSpPr>
        <p:spPr>
          <a:xfrm>
            <a:off x="755650" y="3897313"/>
            <a:ext cx="669925" cy="830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tx1"/>
                </a:solidFill>
              </a:rPr>
              <a:t>3</a:t>
            </a:r>
            <a:endParaRPr lang="en-GB" altLang="en-US" sz="4800" dirty="0">
              <a:solidFill>
                <a:schemeClr val="tx1"/>
              </a:solidFill>
            </a:endParaRPr>
          </a:p>
        </p:txBody>
      </p:sp>
      <p:sp>
        <p:nvSpPr>
          <p:cNvPr id="17419" name="TextBox 11"/>
          <p:cNvSpPr txBox="1"/>
          <p:nvPr/>
        </p:nvSpPr>
        <p:spPr>
          <a:xfrm>
            <a:off x="766763" y="4900613"/>
            <a:ext cx="671512" cy="831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tx1"/>
                </a:solidFill>
              </a:rPr>
              <a:t>4</a:t>
            </a:r>
            <a:endParaRPr lang="en-GB" altLang="en-US" sz="4800" dirty="0">
              <a:solidFill>
                <a:schemeClr val="tx1"/>
              </a:solidFill>
            </a:endParaRPr>
          </a:p>
        </p:txBody>
      </p:sp>
      <p:pic>
        <p:nvPicPr>
          <p:cNvPr id="17420" name="Picture 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73188" y="1955800"/>
            <a:ext cx="646112" cy="6873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21" name="Picture 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87575" y="1955800"/>
            <a:ext cx="646113" cy="6873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22" name="Picture 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74775" y="2971800"/>
            <a:ext cx="646113" cy="6873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23" name="Picture 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89163" y="2971800"/>
            <a:ext cx="646112" cy="6873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24" name="Picture 1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25575" y="3938588"/>
            <a:ext cx="646113" cy="687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25" name="Picture 1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39963" y="3938588"/>
            <a:ext cx="646112" cy="687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26" name="Picture 2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25575" y="4954588"/>
            <a:ext cx="647700" cy="687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27" name="Picture 2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39963" y="4954588"/>
            <a:ext cx="647700" cy="687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28" name="Picture 2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70513" y="2284413"/>
            <a:ext cx="647700" cy="687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29" name="Picture 2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46863" y="2282825"/>
            <a:ext cx="647700" cy="6889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30" name="Picture 2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84725" y="3276600"/>
            <a:ext cx="647700" cy="6873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31" name="Picture 2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45375" y="3297238"/>
            <a:ext cx="647700" cy="687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32" name="Picture 2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38725" y="4376738"/>
            <a:ext cx="647700" cy="687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33" name="Picture 2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89650" y="3468688"/>
            <a:ext cx="646113" cy="687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34" name="Picture 3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89650" y="4872038"/>
            <a:ext cx="646113" cy="687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35" name="Picture 3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70713" y="4313238"/>
            <a:ext cx="647700" cy="6873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" name="Title 20"/>
          <p:cNvSpPr/>
          <p:nvPr/>
        </p:nvSpPr>
        <p:spPr>
          <a:xfrm>
            <a:off x="5573713" y="638175"/>
            <a:ext cx="1031875" cy="993775"/>
          </a:xfrm>
          <a:prstGeom prst="roundRect">
            <a:avLst>
              <a:gd name="adj" fmla="val 9639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en-GB" altLang="en-US" sz="7200" dirty="0">
                <a:solidFill>
                  <a:schemeClr val="accent2"/>
                </a:solidFill>
                <a:latin typeface="Twinkl SemiBold" pitchFamily="2" charset="0"/>
              </a:rPr>
              <a:t>8</a:t>
            </a:r>
            <a:endParaRPr lang="en-GB" altLang="en-US" sz="7200" dirty="0">
              <a:solidFill>
                <a:schemeClr val="accent2"/>
              </a:solidFill>
              <a:latin typeface="Twinkl SemiBold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"/>
                                        <p:tgtEl>
                                          <p:spTgt spid="17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17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"/>
                                        <p:tgtEl>
                                          <p:spTgt spid="17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"/>
                                        <p:tgtEl>
                                          <p:spTgt spid="17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"/>
                                        <p:tgtEl>
                                          <p:spTgt spid="17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"/>
                                        <p:tgtEl>
                                          <p:spTgt spid="17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"/>
                                        <p:tgtEl>
                                          <p:spTgt spid="17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"/>
                                        <p:tgtEl>
                                          <p:spTgt spid="17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Rectangle 3"/>
          <p:cNvSpPr/>
          <p:nvPr/>
        </p:nvSpPr>
        <p:spPr>
          <a:xfrm>
            <a:off x="769938" y="1817688"/>
            <a:ext cx="2994025" cy="111283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3588" y="3217863"/>
            <a:ext cx="2994025" cy="111283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55650" y="4618038"/>
            <a:ext cx="2994025" cy="111283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18437" name="TextBox 6"/>
          <p:cNvSpPr txBox="1"/>
          <p:nvPr/>
        </p:nvSpPr>
        <p:spPr>
          <a:xfrm>
            <a:off x="763588" y="1984375"/>
            <a:ext cx="671512" cy="830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tx1"/>
                </a:solidFill>
              </a:rPr>
              <a:t>1</a:t>
            </a:r>
            <a:endParaRPr lang="en-GB" altLang="en-US" sz="4800" dirty="0">
              <a:solidFill>
                <a:schemeClr val="tx1"/>
              </a:solidFill>
            </a:endParaRPr>
          </a:p>
        </p:txBody>
      </p:sp>
      <p:sp>
        <p:nvSpPr>
          <p:cNvPr id="18438" name="TextBox 7"/>
          <p:cNvSpPr txBox="1"/>
          <p:nvPr/>
        </p:nvSpPr>
        <p:spPr>
          <a:xfrm>
            <a:off x="763588" y="3359150"/>
            <a:ext cx="671512" cy="830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tx1"/>
                </a:solidFill>
              </a:rPr>
              <a:t>2</a:t>
            </a:r>
            <a:endParaRPr lang="en-GB" altLang="en-US" sz="4800" dirty="0">
              <a:solidFill>
                <a:schemeClr val="tx1"/>
              </a:solidFill>
            </a:endParaRPr>
          </a:p>
        </p:txBody>
      </p:sp>
      <p:sp>
        <p:nvSpPr>
          <p:cNvPr id="18439" name="TextBox 8"/>
          <p:cNvSpPr txBox="1"/>
          <p:nvPr/>
        </p:nvSpPr>
        <p:spPr>
          <a:xfrm>
            <a:off x="755650" y="4803775"/>
            <a:ext cx="669925" cy="831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tx1"/>
                </a:solidFill>
              </a:rPr>
              <a:t>3</a:t>
            </a:r>
            <a:endParaRPr lang="en-GB" altLang="en-US" sz="4800" dirty="0">
              <a:solidFill>
                <a:schemeClr val="tx1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4403725" y="1851025"/>
            <a:ext cx="3922713" cy="3922713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pic>
        <p:nvPicPr>
          <p:cNvPr id="18441" name="Picture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66838" y="1962150"/>
            <a:ext cx="630237" cy="8366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42" name="Picture 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78050" y="1968500"/>
            <a:ext cx="630238" cy="838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43" name="Picture 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90850" y="1955800"/>
            <a:ext cx="630238" cy="8366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44" name="Picture 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58900" y="3338513"/>
            <a:ext cx="630238" cy="838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45" name="Picture 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70113" y="3346450"/>
            <a:ext cx="630237" cy="8366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46" name="Picture 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82913" y="3332163"/>
            <a:ext cx="630237" cy="8366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47" name="Picture 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49375" y="4760913"/>
            <a:ext cx="630238" cy="838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48" name="Picture 1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62175" y="4767263"/>
            <a:ext cx="630238" cy="838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49" name="Picture 1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73388" y="4754563"/>
            <a:ext cx="630237" cy="8366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51" name="Picture 3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35575" y="2328863"/>
            <a:ext cx="630238" cy="838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52" name="Picture 3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46788" y="2336800"/>
            <a:ext cx="630237" cy="8366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53" name="Picture 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59588" y="2322513"/>
            <a:ext cx="630237" cy="8366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54" name="Picture 3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35575" y="3397250"/>
            <a:ext cx="630238" cy="8366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55" name="Picture 3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46788" y="3403600"/>
            <a:ext cx="630237" cy="838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56" name="Picture 3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59588" y="3389313"/>
            <a:ext cx="630237" cy="838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57" name="Picture 3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32400" y="4452938"/>
            <a:ext cx="630238" cy="8366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58" name="Picture 3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43613" y="4459288"/>
            <a:ext cx="630237" cy="838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59" name="Picture 3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56413" y="4445000"/>
            <a:ext cx="630237" cy="838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" name="Title 20"/>
          <p:cNvSpPr>
            <a:spLocks noGrp="1"/>
          </p:cNvSpPr>
          <p:nvPr>
            <p:ph type="title"/>
          </p:nvPr>
        </p:nvSpPr>
        <p:spPr>
          <a:xfrm>
            <a:off x="2336800" y="638175"/>
            <a:ext cx="3759200" cy="993775"/>
          </a:xfrm>
          <a:ln/>
        </p:spPr>
        <p:txBody>
          <a:bodyPr vert="horz" wrap="square" lIns="252000" tIns="252000" rIns="252000" bIns="252000" anchor="ctr" anchorCtr="1"/>
          <a:p>
            <a:pPr eaLnBrk="1" hangingPunct="1">
              <a:buNone/>
            </a:pPr>
            <a:r>
              <a:rPr lang="en-GB" altLang="en-US" sz="7200" dirty="0">
                <a:solidFill>
                  <a:schemeClr val="accent2"/>
                </a:solidFill>
              </a:rPr>
              <a:t>3</a:t>
            </a:r>
            <a:r>
              <a:rPr lang="en-GB" altLang="en-US" sz="7200" dirty="0"/>
              <a:t> x </a:t>
            </a:r>
            <a:r>
              <a:rPr lang="en-GB" altLang="en-US" sz="7200" dirty="0">
                <a:solidFill>
                  <a:schemeClr val="accent2"/>
                </a:solidFill>
              </a:rPr>
              <a:t>3</a:t>
            </a:r>
            <a:r>
              <a:rPr lang="en-GB" altLang="en-US" sz="7200" dirty="0"/>
              <a:t> =</a:t>
            </a:r>
            <a:endParaRPr lang="en-GB" altLang="en-US" sz="7200" dirty="0">
              <a:solidFill>
                <a:schemeClr val="accent2"/>
              </a:solidFill>
            </a:endParaRPr>
          </a:p>
        </p:txBody>
      </p:sp>
      <p:sp>
        <p:nvSpPr>
          <p:cNvPr id="30" name="Title 20"/>
          <p:cNvSpPr/>
          <p:nvPr/>
        </p:nvSpPr>
        <p:spPr>
          <a:xfrm>
            <a:off x="5573713" y="638175"/>
            <a:ext cx="1031875" cy="993775"/>
          </a:xfrm>
          <a:prstGeom prst="roundRect">
            <a:avLst>
              <a:gd name="adj" fmla="val 9639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en-GB" altLang="en-US" sz="7200" dirty="0">
                <a:solidFill>
                  <a:schemeClr val="accent2"/>
                </a:solidFill>
                <a:latin typeface="Twinkl SemiBold" pitchFamily="2" charset="0"/>
              </a:rPr>
              <a:t>9</a:t>
            </a:r>
            <a:endParaRPr lang="en-GB" altLang="en-US" sz="7200" dirty="0">
              <a:solidFill>
                <a:schemeClr val="accent2"/>
              </a:solidFill>
              <a:latin typeface="Twinkl SemiBold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"/>
                                        <p:tgtEl>
                                          <p:spTgt spid="18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18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"/>
                                        <p:tgtEl>
                                          <p:spTgt spid="18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"/>
                                        <p:tgtEl>
                                          <p:spTgt spid="18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"/>
                                        <p:tgtEl>
                                          <p:spTgt spid="18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"/>
                                        <p:tgtEl>
                                          <p:spTgt spid="1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"/>
                                        <p:tgtEl>
                                          <p:spTgt spid="1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"/>
                                        <p:tgtEl>
                                          <p:spTgt spid="18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"/>
                                        <p:tgtEl>
                                          <p:spTgt spid="18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Rectangle 3"/>
          <p:cNvSpPr/>
          <p:nvPr/>
        </p:nvSpPr>
        <p:spPr>
          <a:xfrm>
            <a:off x="755650" y="2024063"/>
            <a:ext cx="3375025" cy="169545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4071938"/>
            <a:ext cx="3375025" cy="169545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19460" name="TextBox 5"/>
          <p:cNvSpPr txBox="1"/>
          <p:nvPr/>
        </p:nvSpPr>
        <p:spPr>
          <a:xfrm>
            <a:off x="755650" y="2455863"/>
            <a:ext cx="669925" cy="831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tx1"/>
                </a:solidFill>
              </a:rPr>
              <a:t>1</a:t>
            </a:r>
            <a:endParaRPr lang="en-GB" altLang="en-US" sz="4800" dirty="0">
              <a:solidFill>
                <a:schemeClr val="tx1"/>
              </a:solidFill>
            </a:endParaRPr>
          </a:p>
        </p:txBody>
      </p:sp>
      <p:sp>
        <p:nvSpPr>
          <p:cNvPr id="19461" name="TextBox 6"/>
          <p:cNvSpPr txBox="1"/>
          <p:nvPr/>
        </p:nvSpPr>
        <p:spPr>
          <a:xfrm>
            <a:off x="755650" y="4503738"/>
            <a:ext cx="669925" cy="831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tx1"/>
                </a:solidFill>
              </a:rPr>
              <a:t>2</a:t>
            </a:r>
            <a:endParaRPr lang="en-GB" altLang="en-US" sz="4800" dirty="0">
              <a:solidFill>
                <a:schemeClr val="tx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4465638" y="1944688"/>
            <a:ext cx="3922713" cy="3922713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pic>
        <p:nvPicPr>
          <p:cNvPr id="19463" name="Picture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92250" y="2182813"/>
            <a:ext cx="755650" cy="593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64" name="Picture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41663" y="2182813"/>
            <a:ext cx="755650" cy="593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65" name="Picture 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06638" y="2665413"/>
            <a:ext cx="757237" cy="593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66" name="Picture 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59125" y="3054350"/>
            <a:ext cx="757238" cy="593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67" name="Picture 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90663" y="3043238"/>
            <a:ext cx="755650" cy="593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68" name="Picture 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92250" y="4202113"/>
            <a:ext cx="755650" cy="593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69" name="Picture 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41663" y="4202113"/>
            <a:ext cx="755650" cy="593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70" name="Picture 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06638" y="4684713"/>
            <a:ext cx="757237" cy="593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71" name="Picture 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59125" y="5073650"/>
            <a:ext cx="757238" cy="593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72" name="Picture 1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90663" y="5062538"/>
            <a:ext cx="755650" cy="593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74" name="Picture 1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89525" y="2574925"/>
            <a:ext cx="755650" cy="593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75" name="Picture 1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92938" y="2517775"/>
            <a:ext cx="757237" cy="593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76" name="Picture 2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83288" y="2195513"/>
            <a:ext cx="755650" cy="593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77" name="Picture 2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30988" y="3263900"/>
            <a:ext cx="755650" cy="593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78" name="Picture 2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08625" y="3259138"/>
            <a:ext cx="755650" cy="593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79" name="Picture 2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03763" y="3922713"/>
            <a:ext cx="755650" cy="593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80" name="Picture 2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83238" y="4295775"/>
            <a:ext cx="755650" cy="593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81" name="Picture 2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30988" y="4302125"/>
            <a:ext cx="755650" cy="593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82" name="Picture 2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46963" y="3924300"/>
            <a:ext cx="755650" cy="593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83" name="Picture 2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57900" y="5053013"/>
            <a:ext cx="755650" cy="593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" name="Title 20"/>
          <p:cNvSpPr>
            <a:spLocks noGrp="1"/>
          </p:cNvSpPr>
          <p:nvPr>
            <p:ph type="title"/>
          </p:nvPr>
        </p:nvSpPr>
        <p:spPr>
          <a:xfrm>
            <a:off x="2336800" y="638175"/>
            <a:ext cx="3759200" cy="993775"/>
          </a:xfrm>
          <a:ln/>
        </p:spPr>
        <p:txBody>
          <a:bodyPr vert="horz" wrap="square" lIns="252000" tIns="252000" rIns="252000" bIns="252000" anchor="ctr" anchorCtr="1"/>
          <a:p>
            <a:pPr eaLnBrk="1" hangingPunct="1">
              <a:buNone/>
            </a:pPr>
            <a:r>
              <a:rPr lang="en-GB" altLang="en-US" sz="7200" dirty="0">
                <a:solidFill>
                  <a:schemeClr val="accent2"/>
                </a:solidFill>
              </a:rPr>
              <a:t>2</a:t>
            </a:r>
            <a:r>
              <a:rPr lang="en-GB" altLang="en-US" sz="7200" dirty="0"/>
              <a:t> x </a:t>
            </a:r>
            <a:r>
              <a:rPr lang="en-GB" altLang="en-US" sz="7200" dirty="0">
                <a:solidFill>
                  <a:schemeClr val="accent2"/>
                </a:solidFill>
              </a:rPr>
              <a:t>5</a:t>
            </a:r>
            <a:r>
              <a:rPr lang="en-GB" altLang="en-US" sz="7200" dirty="0"/>
              <a:t> =</a:t>
            </a:r>
            <a:endParaRPr lang="en-GB" altLang="en-US" sz="7200" dirty="0">
              <a:solidFill>
                <a:schemeClr val="accent2"/>
              </a:solidFill>
            </a:endParaRPr>
          </a:p>
        </p:txBody>
      </p:sp>
      <p:sp>
        <p:nvSpPr>
          <p:cNvPr id="30" name="Title 20"/>
          <p:cNvSpPr/>
          <p:nvPr/>
        </p:nvSpPr>
        <p:spPr>
          <a:xfrm>
            <a:off x="5573713" y="638175"/>
            <a:ext cx="1530350" cy="993775"/>
          </a:xfrm>
          <a:prstGeom prst="roundRect">
            <a:avLst>
              <a:gd name="adj" fmla="val 9639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en-GB" altLang="en-US" sz="7200" dirty="0">
                <a:solidFill>
                  <a:schemeClr val="accent2"/>
                </a:solidFill>
                <a:latin typeface="Twinkl SemiBold" pitchFamily="2" charset="0"/>
              </a:rPr>
              <a:t>10</a:t>
            </a:r>
            <a:endParaRPr lang="en-GB" altLang="en-US" sz="7200" dirty="0">
              <a:solidFill>
                <a:schemeClr val="accent2"/>
              </a:solidFill>
              <a:latin typeface="Twinkl SemiBold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"/>
                                        <p:tgtEl>
                                          <p:spTgt spid="19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19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"/>
                                        <p:tgtEl>
                                          <p:spTgt spid="19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"/>
                                        <p:tgtEl>
                                          <p:spTgt spid="19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"/>
                                        <p:tgtEl>
                                          <p:spTgt spid="19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"/>
                                        <p:tgtEl>
                                          <p:spTgt spid="19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"/>
                                        <p:tgtEl>
                                          <p:spTgt spid="19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"/>
                                        <p:tgtEl>
                                          <p:spTgt spid="19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"/>
                                        <p:tgtEl>
                                          <p:spTgt spid="19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"/>
                                        <p:tgtEl>
                                          <p:spTgt spid="19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Rectangle 3"/>
          <p:cNvSpPr/>
          <p:nvPr/>
        </p:nvSpPr>
        <p:spPr>
          <a:xfrm>
            <a:off x="755650" y="1579563"/>
            <a:ext cx="2616200" cy="838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20483" name="TextBox 5"/>
          <p:cNvSpPr txBox="1"/>
          <p:nvPr/>
        </p:nvSpPr>
        <p:spPr>
          <a:xfrm>
            <a:off x="755650" y="1681163"/>
            <a:ext cx="669925" cy="831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tx1"/>
                </a:solidFill>
              </a:rPr>
              <a:t>1</a:t>
            </a:r>
            <a:endParaRPr lang="en-GB" altLang="en-US" sz="48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2487613"/>
            <a:ext cx="2616200" cy="8397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20485" name="TextBox 7"/>
          <p:cNvSpPr txBox="1"/>
          <p:nvPr/>
        </p:nvSpPr>
        <p:spPr>
          <a:xfrm>
            <a:off x="755650" y="2590800"/>
            <a:ext cx="669925" cy="831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tx1"/>
                </a:solidFill>
              </a:rPr>
              <a:t>2</a:t>
            </a:r>
            <a:endParaRPr lang="en-GB" altLang="en-US" sz="4800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55650" y="3416300"/>
            <a:ext cx="2616200" cy="838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20487" name="TextBox 9"/>
          <p:cNvSpPr txBox="1"/>
          <p:nvPr/>
        </p:nvSpPr>
        <p:spPr>
          <a:xfrm>
            <a:off x="755650" y="3517900"/>
            <a:ext cx="669925" cy="831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tx1"/>
                </a:solidFill>
              </a:rPr>
              <a:t>3</a:t>
            </a:r>
            <a:endParaRPr lang="en-GB" altLang="en-US" sz="4800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55650" y="4341813"/>
            <a:ext cx="2616200" cy="8397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20489" name="TextBox 11"/>
          <p:cNvSpPr txBox="1"/>
          <p:nvPr/>
        </p:nvSpPr>
        <p:spPr>
          <a:xfrm>
            <a:off x="755650" y="4445000"/>
            <a:ext cx="669925" cy="830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tx1"/>
                </a:solidFill>
              </a:rPr>
              <a:t>4</a:t>
            </a:r>
            <a:endParaRPr lang="en-GB" altLang="en-US" sz="4800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650" y="5276850"/>
            <a:ext cx="2616200" cy="838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20491" name="TextBox 13"/>
          <p:cNvSpPr txBox="1"/>
          <p:nvPr/>
        </p:nvSpPr>
        <p:spPr>
          <a:xfrm>
            <a:off x="755650" y="5380038"/>
            <a:ext cx="669925" cy="830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tx1"/>
                </a:solidFill>
              </a:rPr>
              <a:t>5</a:t>
            </a:r>
            <a:endParaRPr lang="en-GB" altLang="en-US" sz="4800" dirty="0">
              <a:solidFill>
                <a:schemeClr val="tx1"/>
              </a:solidFill>
            </a:endParaRPr>
          </a:p>
        </p:txBody>
      </p:sp>
      <p:sp>
        <p:nvSpPr>
          <p:cNvPr id="15" name="Oval 14"/>
          <p:cNvSpPr/>
          <p:nvPr/>
        </p:nvSpPr>
        <p:spPr>
          <a:xfrm>
            <a:off x="3930650" y="1606550"/>
            <a:ext cx="4457700" cy="44577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pic>
        <p:nvPicPr>
          <p:cNvPr id="20493" name="Picture 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31900" y="1643063"/>
            <a:ext cx="574675" cy="711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94" name="Picture 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16113" y="1625600"/>
            <a:ext cx="573087" cy="711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95" name="Picture 1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98738" y="1633538"/>
            <a:ext cx="574675" cy="711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96" name="Picture 1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14450" y="2586038"/>
            <a:ext cx="574675" cy="711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97" name="Picture 1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98663" y="2568575"/>
            <a:ext cx="573087" cy="711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98" name="Picture 2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81288" y="2578100"/>
            <a:ext cx="574675" cy="711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99" name="Picture 2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14450" y="3509963"/>
            <a:ext cx="574675" cy="7096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00" name="Picture 2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98663" y="3490913"/>
            <a:ext cx="573087" cy="711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01" name="Picture 2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81288" y="3500438"/>
            <a:ext cx="574675" cy="711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02" name="Picture 2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14450" y="4421188"/>
            <a:ext cx="574675" cy="7096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03" name="Picture 2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98663" y="4403725"/>
            <a:ext cx="573087" cy="7096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04" name="Picture 2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81288" y="4411663"/>
            <a:ext cx="574675" cy="711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05" name="Picture 2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14450" y="5349875"/>
            <a:ext cx="574675" cy="711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06" name="Picture 2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98663" y="5332413"/>
            <a:ext cx="573087" cy="711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07" name="Picture 2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81288" y="5340350"/>
            <a:ext cx="574675" cy="711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09" name="Picture 3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75238" y="2041525"/>
            <a:ext cx="574675" cy="711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10" name="Picture 3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43600" y="2054225"/>
            <a:ext cx="574675" cy="7096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11" name="Picture 3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11963" y="2047875"/>
            <a:ext cx="573087" cy="711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12" name="Picture 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06875" y="3032125"/>
            <a:ext cx="574675" cy="711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13" name="Picture 3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75238" y="3006725"/>
            <a:ext cx="574675" cy="711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14" name="Picture 3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13438" y="4103688"/>
            <a:ext cx="574675" cy="711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15" name="Picture 3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43600" y="3057525"/>
            <a:ext cx="574675" cy="7096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16" name="Picture 3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13550" y="3019425"/>
            <a:ext cx="573088" cy="711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17" name="Picture 3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81913" y="3044825"/>
            <a:ext cx="573087" cy="7096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18" name="Picture 3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305300" y="4149725"/>
            <a:ext cx="573088" cy="711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19" name="Picture 4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108575" y="4127500"/>
            <a:ext cx="574675" cy="7096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20" name="Picture 4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18300" y="4081463"/>
            <a:ext cx="573088" cy="711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21" name="Picture 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24613" y="5083175"/>
            <a:ext cx="573087" cy="711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22" name="Picture 4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521575" y="4059238"/>
            <a:ext cx="574675" cy="711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23" name="Picture 4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37188" y="5122863"/>
            <a:ext cx="574675" cy="711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" name="Title 20"/>
          <p:cNvSpPr>
            <a:spLocks noGrp="1"/>
          </p:cNvSpPr>
          <p:nvPr>
            <p:ph type="title"/>
          </p:nvPr>
        </p:nvSpPr>
        <p:spPr>
          <a:xfrm>
            <a:off x="2151063" y="638175"/>
            <a:ext cx="3759200" cy="993775"/>
          </a:xfrm>
          <a:ln/>
        </p:spPr>
        <p:txBody>
          <a:bodyPr vert="horz" wrap="square" lIns="252000" tIns="252000" rIns="252000" bIns="252000" anchor="ctr" anchorCtr="1"/>
          <a:p>
            <a:pPr eaLnBrk="1" hangingPunct="1">
              <a:buNone/>
            </a:pPr>
            <a:r>
              <a:rPr lang="en-GB" altLang="en-US" sz="7200" dirty="0">
                <a:solidFill>
                  <a:schemeClr val="accent2"/>
                </a:solidFill>
              </a:rPr>
              <a:t>5</a:t>
            </a:r>
            <a:r>
              <a:rPr lang="en-GB" altLang="en-US" sz="7200" dirty="0"/>
              <a:t> x </a:t>
            </a:r>
            <a:r>
              <a:rPr lang="en-GB" altLang="en-US" sz="7200" dirty="0">
                <a:solidFill>
                  <a:schemeClr val="accent2"/>
                </a:solidFill>
              </a:rPr>
              <a:t>3</a:t>
            </a:r>
            <a:r>
              <a:rPr lang="en-GB" altLang="en-US" sz="7200" dirty="0"/>
              <a:t> =</a:t>
            </a:r>
            <a:endParaRPr lang="en-GB" altLang="en-US" sz="7200" dirty="0">
              <a:solidFill>
                <a:schemeClr val="accent2"/>
              </a:solidFill>
            </a:endParaRPr>
          </a:p>
        </p:txBody>
      </p:sp>
      <p:sp>
        <p:nvSpPr>
          <p:cNvPr id="46" name="Title 20"/>
          <p:cNvSpPr/>
          <p:nvPr/>
        </p:nvSpPr>
        <p:spPr>
          <a:xfrm>
            <a:off x="5387975" y="638175"/>
            <a:ext cx="1423988" cy="993775"/>
          </a:xfrm>
          <a:prstGeom prst="roundRect">
            <a:avLst>
              <a:gd name="adj" fmla="val 9639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en-GB" altLang="en-US" sz="7200" dirty="0">
                <a:solidFill>
                  <a:schemeClr val="accent2"/>
                </a:solidFill>
                <a:latin typeface="Twinkl SemiBold" pitchFamily="2" charset="0"/>
              </a:rPr>
              <a:t>15</a:t>
            </a:r>
            <a:endParaRPr lang="en-GB" altLang="en-US" sz="7200" dirty="0">
              <a:solidFill>
                <a:schemeClr val="accent2"/>
              </a:solidFill>
              <a:latin typeface="Twinkl SemiBold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"/>
                                        <p:tgtEl>
                                          <p:spTgt spid="20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20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"/>
                                        <p:tgtEl>
                                          <p:spTgt spid="20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"/>
                                        <p:tgtEl>
                                          <p:spTgt spid="20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"/>
                                        <p:tgtEl>
                                          <p:spTgt spid="20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"/>
                                        <p:tgtEl>
                                          <p:spTgt spid="20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"/>
                                        <p:tgtEl>
                                          <p:spTgt spid="20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"/>
                                        <p:tgtEl>
                                          <p:spTgt spid="20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"/>
                                        <p:tgtEl>
                                          <p:spTgt spid="20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"/>
                                        <p:tgtEl>
                                          <p:spTgt spid="20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"/>
                                        <p:tgtEl>
                                          <p:spTgt spid="20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"/>
                                        <p:tgtEl>
                                          <p:spTgt spid="20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"/>
                                        <p:tgtEl>
                                          <p:spTgt spid="20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"/>
                                        <p:tgtEl>
                                          <p:spTgt spid="20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"/>
                                        <p:tgtEl>
                                          <p:spTgt spid="20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" name="Rectangle 15"/>
          <p:cNvSpPr/>
          <p:nvPr/>
        </p:nvSpPr>
        <p:spPr>
          <a:xfrm>
            <a:off x="755650" y="1579563"/>
            <a:ext cx="2616200" cy="69532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55650" y="2341563"/>
            <a:ext cx="2616200" cy="69691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755650" y="3105150"/>
            <a:ext cx="2616200" cy="69532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55650" y="3867150"/>
            <a:ext cx="2616200" cy="69691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755650" y="4630738"/>
            <a:ext cx="2616200" cy="69691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755650" y="5394325"/>
            <a:ext cx="2616200" cy="69532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21512" name="TextBox 23"/>
          <p:cNvSpPr txBox="1"/>
          <p:nvPr/>
        </p:nvSpPr>
        <p:spPr>
          <a:xfrm>
            <a:off x="755650" y="1585913"/>
            <a:ext cx="669925" cy="831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tx1"/>
                </a:solidFill>
              </a:rPr>
              <a:t>1</a:t>
            </a:r>
            <a:endParaRPr lang="en-GB" altLang="en-US" sz="4800" dirty="0">
              <a:solidFill>
                <a:schemeClr val="tx1"/>
              </a:solidFill>
            </a:endParaRPr>
          </a:p>
        </p:txBody>
      </p:sp>
      <p:sp>
        <p:nvSpPr>
          <p:cNvPr id="21513" name="TextBox 24"/>
          <p:cNvSpPr txBox="1"/>
          <p:nvPr/>
        </p:nvSpPr>
        <p:spPr>
          <a:xfrm>
            <a:off x="755650" y="2330450"/>
            <a:ext cx="669925" cy="830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tx1"/>
                </a:solidFill>
              </a:rPr>
              <a:t>2</a:t>
            </a:r>
            <a:endParaRPr lang="en-GB" altLang="en-US" sz="4800" dirty="0">
              <a:solidFill>
                <a:schemeClr val="tx1"/>
              </a:solidFill>
            </a:endParaRPr>
          </a:p>
        </p:txBody>
      </p:sp>
      <p:sp>
        <p:nvSpPr>
          <p:cNvPr id="21514" name="TextBox 25"/>
          <p:cNvSpPr txBox="1"/>
          <p:nvPr/>
        </p:nvSpPr>
        <p:spPr>
          <a:xfrm>
            <a:off x="755650" y="3090863"/>
            <a:ext cx="669925" cy="830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tx1"/>
                </a:solidFill>
              </a:rPr>
              <a:t>3</a:t>
            </a:r>
            <a:endParaRPr lang="en-GB" altLang="en-US" sz="4800" dirty="0">
              <a:solidFill>
                <a:schemeClr val="tx1"/>
              </a:solidFill>
            </a:endParaRPr>
          </a:p>
        </p:txBody>
      </p:sp>
      <p:sp>
        <p:nvSpPr>
          <p:cNvPr id="21515" name="TextBox 26"/>
          <p:cNvSpPr txBox="1"/>
          <p:nvPr/>
        </p:nvSpPr>
        <p:spPr>
          <a:xfrm>
            <a:off x="755650" y="3857625"/>
            <a:ext cx="669925" cy="830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tx1"/>
                </a:solidFill>
              </a:rPr>
              <a:t>4</a:t>
            </a:r>
            <a:endParaRPr lang="en-GB" altLang="en-US" sz="4800" dirty="0">
              <a:solidFill>
                <a:schemeClr val="tx1"/>
              </a:solidFill>
            </a:endParaRPr>
          </a:p>
        </p:txBody>
      </p:sp>
      <p:sp>
        <p:nvSpPr>
          <p:cNvPr id="21516" name="TextBox 27"/>
          <p:cNvSpPr txBox="1"/>
          <p:nvPr/>
        </p:nvSpPr>
        <p:spPr>
          <a:xfrm>
            <a:off x="763588" y="4616450"/>
            <a:ext cx="671512" cy="831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tx1"/>
                </a:solidFill>
              </a:rPr>
              <a:t>5</a:t>
            </a:r>
            <a:endParaRPr lang="en-GB" altLang="en-US" sz="4800" dirty="0">
              <a:solidFill>
                <a:schemeClr val="tx1"/>
              </a:solidFill>
            </a:endParaRPr>
          </a:p>
        </p:txBody>
      </p:sp>
      <p:sp>
        <p:nvSpPr>
          <p:cNvPr id="21517" name="TextBox 28"/>
          <p:cNvSpPr txBox="1"/>
          <p:nvPr/>
        </p:nvSpPr>
        <p:spPr>
          <a:xfrm>
            <a:off x="763588" y="5351463"/>
            <a:ext cx="671512" cy="831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tx1"/>
                </a:solidFill>
              </a:rPr>
              <a:t>6</a:t>
            </a:r>
            <a:endParaRPr lang="en-GB" altLang="en-US" sz="4800" dirty="0">
              <a:solidFill>
                <a:schemeClr val="tx1"/>
              </a:solidFill>
            </a:endParaRPr>
          </a:p>
        </p:txBody>
      </p:sp>
      <p:sp>
        <p:nvSpPr>
          <p:cNvPr id="30" name="Oval 29"/>
          <p:cNvSpPr/>
          <p:nvPr/>
        </p:nvSpPr>
        <p:spPr>
          <a:xfrm>
            <a:off x="3930650" y="1579563"/>
            <a:ext cx="4457700" cy="445770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pic>
        <p:nvPicPr>
          <p:cNvPr id="21519" name="Picture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79538" y="1631950"/>
            <a:ext cx="457200" cy="587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20" name="Picture 3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62163" y="1644650"/>
            <a:ext cx="458787" cy="585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21" name="Picture 3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46375" y="1638300"/>
            <a:ext cx="457200" cy="587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22" name="Picture 3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79538" y="2390775"/>
            <a:ext cx="457200" cy="587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23" name="Picture 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62163" y="2401888"/>
            <a:ext cx="458787" cy="587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24" name="Picture 3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46375" y="2397125"/>
            <a:ext cx="457200" cy="585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25" name="Picture 3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71600" y="3160713"/>
            <a:ext cx="458788" cy="5857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26" name="Picture 3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55813" y="3171825"/>
            <a:ext cx="457200" cy="587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27" name="Picture 3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38438" y="3167063"/>
            <a:ext cx="458787" cy="5857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28" name="Picture 3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66838" y="3922713"/>
            <a:ext cx="457200" cy="587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29" name="Picture 3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49463" y="3935413"/>
            <a:ext cx="458787" cy="5857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30" name="Picture 4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33675" y="3929063"/>
            <a:ext cx="457200" cy="5857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31" name="Picture 4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60488" y="4689475"/>
            <a:ext cx="457200" cy="585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32" name="Picture 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43113" y="4700588"/>
            <a:ext cx="458787" cy="587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33" name="Picture 4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25738" y="4694238"/>
            <a:ext cx="458787" cy="587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34" name="Picture 4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79538" y="5437188"/>
            <a:ext cx="457200" cy="5857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35" name="Picture 4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62163" y="5448300"/>
            <a:ext cx="458787" cy="585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36" name="Picture 4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46375" y="5441950"/>
            <a:ext cx="457200" cy="587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38" name="Picture 4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272338" y="2587625"/>
            <a:ext cx="458787" cy="585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39" name="Picture 4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08588" y="3000375"/>
            <a:ext cx="458787" cy="587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40" name="Picture 4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83275" y="3468688"/>
            <a:ext cx="457200" cy="587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41" name="Picture 5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27550" y="3563938"/>
            <a:ext cx="457200" cy="587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42" name="Picture 5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191125" y="3994150"/>
            <a:ext cx="458788" cy="587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43" name="Picture 5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277100" y="3505200"/>
            <a:ext cx="457200" cy="587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44" name="Picture 5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91300" y="3965575"/>
            <a:ext cx="458788" cy="587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45" name="Picture 5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77013" y="3105150"/>
            <a:ext cx="457200" cy="585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46" name="Picture 5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18025" y="2678113"/>
            <a:ext cx="458788" cy="587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47" name="Picture 5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38663" y="4365625"/>
            <a:ext cx="458787" cy="585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48" name="Picture 5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00650" y="4951413"/>
            <a:ext cx="457200" cy="587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49" name="Picture 5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83275" y="5291138"/>
            <a:ext cx="457200" cy="5857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50" name="Picture 5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0350" y="4951413"/>
            <a:ext cx="457200" cy="587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51" name="Picture 6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272338" y="4365625"/>
            <a:ext cx="458787" cy="585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52" name="Picture 6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91213" y="4379913"/>
            <a:ext cx="457200" cy="587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53" name="Picture 6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08588" y="1936750"/>
            <a:ext cx="457200" cy="585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54" name="Picture 6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83275" y="2195513"/>
            <a:ext cx="457200" cy="587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55" name="Picture 6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0350" y="1927225"/>
            <a:ext cx="457200" cy="587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3" name="Title 20"/>
          <p:cNvSpPr>
            <a:spLocks noGrp="1"/>
          </p:cNvSpPr>
          <p:nvPr>
            <p:ph type="title"/>
          </p:nvPr>
        </p:nvSpPr>
        <p:spPr>
          <a:xfrm>
            <a:off x="2336800" y="638175"/>
            <a:ext cx="3759200" cy="993775"/>
          </a:xfrm>
          <a:ln/>
        </p:spPr>
        <p:txBody>
          <a:bodyPr vert="horz" wrap="square" lIns="252000" tIns="252000" rIns="252000" bIns="252000" anchor="ctr" anchorCtr="1"/>
          <a:p>
            <a:pPr eaLnBrk="1" hangingPunct="1">
              <a:buNone/>
            </a:pPr>
            <a:r>
              <a:rPr lang="en-GB" altLang="en-US" sz="7200" dirty="0">
                <a:solidFill>
                  <a:schemeClr val="accent2"/>
                </a:solidFill>
              </a:rPr>
              <a:t>6</a:t>
            </a:r>
            <a:r>
              <a:rPr lang="en-GB" altLang="en-US" sz="7200" dirty="0"/>
              <a:t> x </a:t>
            </a:r>
            <a:r>
              <a:rPr lang="en-GB" altLang="en-US" sz="7200" dirty="0">
                <a:solidFill>
                  <a:schemeClr val="accent2"/>
                </a:solidFill>
              </a:rPr>
              <a:t>3</a:t>
            </a:r>
            <a:r>
              <a:rPr lang="en-GB" altLang="en-US" sz="7200" dirty="0"/>
              <a:t> =</a:t>
            </a:r>
            <a:endParaRPr lang="en-GB" altLang="en-US" sz="7200" dirty="0">
              <a:solidFill>
                <a:schemeClr val="accent2"/>
              </a:solidFill>
            </a:endParaRPr>
          </a:p>
        </p:txBody>
      </p:sp>
      <p:sp>
        <p:nvSpPr>
          <p:cNvPr id="54" name="Title 20"/>
          <p:cNvSpPr/>
          <p:nvPr/>
        </p:nvSpPr>
        <p:spPr>
          <a:xfrm>
            <a:off x="5573713" y="638175"/>
            <a:ext cx="1476375" cy="993775"/>
          </a:xfrm>
          <a:prstGeom prst="roundRect">
            <a:avLst>
              <a:gd name="adj" fmla="val 9639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en-GB" altLang="en-US" sz="7200" dirty="0">
                <a:solidFill>
                  <a:schemeClr val="accent2"/>
                </a:solidFill>
                <a:latin typeface="Twinkl SemiBold" pitchFamily="2" charset="0"/>
              </a:rPr>
              <a:t>18</a:t>
            </a:r>
            <a:endParaRPr lang="en-GB" altLang="en-US" sz="7200" dirty="0">
              <a:solidFill>
                <a:schemeClr val="accent2"/>
              </a:solidFill>
              <a:latin typeface="Twinkl SemiBold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"/>
                                        <p:tgtEl>
                                          <p:spTgt spid="21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21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"/>
                                        <p:tgtEl>
                                          <p:spTgt spid="21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"/>
                                        <p:tgtEl>
                                          <p:spTgt spid="21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"/>
                                        <p:tgtEl>
                                          <p:spTgt spid="21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"/>
                                        <p:tgtEl>
                                          <p:spTgt spid="21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"/>
                                        <p:tgtEl>
                                          <p:spTgt spid="21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"/>
                                        <p:tgtEl>
                                          <p:spTgt spid="21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"/>
                                        <p:tgtEl>
                                          <p:spTgt spid="21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"/>
                                        <p:tgtEl>
                                          <p:spTgt spid="21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"/>
                                        <p:tgtEl>
                                          <p:spTgt spid="21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"/>
                                        <p:tgtEl>
                                          <p:spTgt spid="21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"/>
                                        <p:tgtEl>
                                          <p:spTgt spid="21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"/>
                                        <p:tgtEl>
                                          <p:spTgt spid="21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"/>
                                        <p:tgtEl>
                                          <p:spTgt spid="21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"/>
                                        <p:tgtEl>
                                          <p:spTgt spid="21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"/>
                                        <p:tgtEl>
                                          <p:spTgt spid="21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"/>
                                        <p:tgtEl>
                                          <p:spTgt spid="21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5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Rectangle 3"/>
          <p:cNvSpPr/>
          <p:nvPr/>
        </p:nvSpPr>
        <p:spPr>
          <a:xfrm>
            <a:off x="758825" y="2222500"/>
            <a:ext cx="2482850" cy="581025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0413" y="3592513"/>
            <a:ext cx="2482850" cy="581025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0413" y="2908300"/>
            <a:ext cx="2482850" cy="57943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57238" y="4962525"/>
            <a:ext cx="2482850" cy="57943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57238" y="4276725"/>
            <a:ext cx="2481263" cy="581025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8825" y="5646738"/>
            <a:ext cx="2482850" cy="581025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55650" y="1538288"/>
            <a:ext cx="2482850" cy="581025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3930650" y="1579563"/>
            <a:ext cx="4457700" cy="4457700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22538" name="TextBox 17"/>
          <p:cNvSpPr txBox="1"/>
          <p:nvPr/>
        </p:nvSpPr>
        <p:spPr>
          <a:xfrm>
            <a:off x="738188" y="1452563"/>
            <a:ext cx="671512" cy="830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tx1"/>
                </a:solidFill>
              </a:rPr>
              <a:t>1</a:t>
            </a:r>
            <a:endParaRPr lang="en-GB" altLang="en-US" sz="4800" dirty="0">
              <a:solidFill>
                <a:schemeClr val="tx1"/>
              </a:solidFill>
            </a:endParaRPr>
          </a:p>
        </p:txBody>
      </p:sp>
      <p:sp>
        <p:nvSpPr>
          <p:cNvPr id="22539" name="TextBox 18"/>
          <p:cNvSpPr txBox="1"/>
          <p:nvPr/>
        </p:nvSpPr>
        <p:spPr>
          <a:xfrm>
            <a:off x="755650" y="2136775"/>
            <a:ext cx="669925" cy="831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tx1"/>
                </a:solidFill>
              </a:rPr>
              <a:t>2</a:t>
            </a:r>
            <a:endParaRPr lang="en-GB" altLang="en-US" sz="4800" dirty="0">
              <a:solidFill>
                <a:schemeClr val="tx1"/>
              </a:solidFill>
            </a:endParaRPr>
          </a:p>
        </p:txBody>
      </p:sp>
      <p:sp>
        <p:nvSpPr>
          <p:cNvPr id="22540" name="TextBox 19"/>
          <p:cNvSpPr txBox="1"/>
          <p:nvPr/>
        </p:nvSpPr>
        <p:spPr>
          <a:xfrm>
            <a:off x="755650" y="2830513"/>
            <a:ext cx="669925" cy="830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tx1"/>
                </a:solidFill>
              </a:rPr>
              <a:t>3</a:t>
            </a:r>
            <a:endParaRPr lang="en-GB" altLang="en-US" sz="4800" dirty="0">
              <a:solidFill>
                <a:schemeClr val="tx1"/>
              </a:solidFill>
            </a:endParaRPr>
          </a:p>
        </p:txBody>
      </p:sp>
      <p:sp>
        <p:nvSpPr>
          <p:cNvPr id="22541" name="TextBox 22"/>
          <p:cNvSpPr txBox="1"/>
          <p:nvPr/>
        </p:nvSpPr>
        <p:spPr>
          <a:xfrm>
            <a:off x="755650" y="3521075"/>
            <a:ext cx="669925" cy="831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tx1"/>
                </a:solidFill>
              </a:rPr>
              <a:t>4</a:t>
            </a:r>
            <a:endParaRPr lang="en-GB" altLang="en-US" sz="4800" dirty="0">
              <a:solidFill>
                <a:schemeClr val="tx1"/>
              </a:solidFill>
            </a:endParaRPr>
          </a:p>
        </p:txBody>
      </p:sp>
      <p:sp>
        <p:nvSpPr>
          <p:cNvPr id="22542" name="TextBox 23"/>
          <p:cNvSpPr txBox="1"/>
          <p:nvPr/>
        </p:nvSpPr>
        <p:spPr>
          <a:xfrm>
            <a:off x="763588" y="4222750"/>
            <a:ext cx="671512" cy="830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tx1"/>
                </a:solidFill>
              </a:rPr>
              <a:t>5</a:t>
            </a:r>
            <a:endParaRPr lang="en-GB" altLang="en-US" sz="4800" dirty="0">
              <a:solidFill>
                <a:schemeClr val="tx1"/>
              </a:solidFill>
            </a:endParaRPr>
          </a:p>
        </p:txBody>
      </p:sp>
      <p:sp>
        <p:nvSpPr>
          <p:cNvPr id="22543" name="TextBox 24"/>
          <p:cNvSpPr txBox="1"/>
          <p:nvPr/>
        </p:nvSpPr>
        <p:spPr>
          <a:xfrm>
            <a:off x="763588" y="4891088"/>
            <a:ext cx="671512" cy="830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tx1"/>
                </a:solidFill>
              </a:rPr>
              <a:t>6</a:t>
            </a:r>
            <a:endParaRPr lang="en-GB" altLang="en-US" sz="4800" dirty="0">
              <a:solidFill>
                <a:schemeClr val="tx1"/>
              </a:solidFill>
            </a:endParaRPr>
          </a:p>
        </p:txBody>
      </p:sp>
      <p:sp>
        <p:nvSpPr>
          <p:cNvPr id="22544" name="TextBox 25"/>
          <p:cNvSpPr txBox="1"/>
          <p:nvPr/>
        </p:nvSpPr>
        <p:spPr>
          <a:xfrm>
            <a:off x="763588" y="5592763"/>
            <a:ext cx="671512" cy="830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</a:lstStyle>
          <a:p>
            <a:pPr marL="0" lv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 dirty="0">
                <a:solidFill>
                  <a:schemeClr val="tx1"/>
                </a:solidFill>
              </a:rPr>
              <a:t>7</a:t>
            </a:r>
            <a:endParaRPr lang="en-GB" altLang="en-US" sz="4800" dirty="0">
              <a:solidFill>
                <a:schemeClr val="tx1"/>
              </a:solidFill>
            </a:endParaRPr>
          </a:p>
        </p:txBody>
      </p:sp>
      <p:pic>
        <p:nvPicPr>
          <p:cNvPr id="22545" name="Picture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31900" y="1597025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46" name="Picture 2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22438" y="1601788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47" name="Picture 2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12975" y="1593850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48" name="Picture 2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03513" y="1598613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49" name="Picture 3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31900" y="2284413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50" name="Picture 3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22438" y="2289175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51" name="Picture 3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12975" y="2282825"/>
            <a:ext cx="450850" cy="4619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52" name="Picture 4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03513" y="2287588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53" name="Picture 4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31900" y="2962275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54" name="Picture 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22438" y="2967038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55" name="Picture 4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12975" y="2960688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56" name="Picture 4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03513" y="2965450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57" name="Picture 4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31900" y="3638550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58" name="Picture 4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22438" y="3643313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59" name="Picture 4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12975" y="3636963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60" name="Picture 4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03513" y="3641725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61" name="Picture 4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31900" y="4352925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62" name="Picture 5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22438" y="4359275"/>
            <a:ext cx="450850" cy="4619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63" name="Picture 5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12975" y="4351338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64" name="Picture 5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03513" y="4356100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65" name="Picture 5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31900" y="5006975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66" name="Picture 5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22438" y="5011738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67" name="Picture 5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12975" y="5005388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68" name="Picture 5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03513" y="5010150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69" name="Picture 5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36663" y="5719763"/>
            <a:ext cx="450850" cy="4619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70" name="Picture 5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27200" y="5724525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71" name="Picture 5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16150" y="5716588"/>
            <a:ext cx="452438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72" name="Picture 6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06688" y="5721350"/>
            <a:ext cx="452437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74" name="Picture 6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86325" y="2085975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75" name="Picture 6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08625" y="1887538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76" name="Picture 6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51575" y="1857375"/>
            <a:ext cx="452438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77" name="Picture 6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69113" y="2085975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78" name="Picture 6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435475" y="2709863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79" name="Picture 6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11775" y="2709863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80" name="Picture 6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07275" y="2709863"/>
            <a:ext cx="452438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81" name="Picture 6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78588" y="2744788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82" name="Picture 6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86325" y="5129213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83" name="Picture 7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62600" y="5335588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84" name="Picture 7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51575" y="5384800"/>
            <a:ext cx="452438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85" name="Picture 7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69113" y="5153025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86" name="Picture 7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398963" y="4591050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87" name="Picture 7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70763" y="4591050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88" name="Picture 7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51463" y="4641850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89" name="Picture 7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70650" y="4676775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90" name="Picture 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078288" y="3319463"/>
            <a:ext cx="452437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91" name="Picture 8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13300" y="3328988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92" name="Picture 8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81738" y="3319463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93" name="Picture 8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46725" y="3344863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94" name="Picture 8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748588" y="3305175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95" name="Picture 8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15163" y="3332163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96" name="Picture 9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10038" y="3959225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97" name="Picture 9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43463" y="3968750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98" name="Picture 9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11900" y="3959225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99" name="Picture 9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76888" y="3986213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600" name="Picture 9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778750" y="3944938"/>
            <a:ext cx="452438" cy="46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601" name="Picture 9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45325" y="3971925"/>
            <a:ext cx="450850" cy="463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5" name="Title 20"/>
          <p:cNvSpPr>
            <a:spLocks noGrp="1"/>
          </p:cNvSpPr>
          <p:nvPr>
            <p:ph type="title"/>
          </p:nvPr>
        </p:nvSpPr>
        <p:spPr>
          <a:xfrm>
            <a:off x="2336800" y="638175"/>
            <a:ext cx="3759200" cy="993775"/>
          </a:xfrm>
          <a:ln/>
        </p:spPr>
        <p:txBody>
          <a:bodyPr vert="horz" wrap="square" lIns="252000" tIns="252000" rIns="252000" bIns="252000" anchor="ctr" anchorCtr="1"/>
          <a:p>
            <a:pPr eaLnBrk="1" hangingPunct="1">
              <a:buNone/>
            </a:pPr>
            <a:r>
              <a:rPr lang="en-GB" altLang="en-US" sz="7200" dirty="0">
                <a:solidFill>
                  <a:schemeClr val="accent2"/>
                </a:solidFill>
              </a:rPr>
              <a:t>7</a:t>
            </a:r>
            <a:r>
              <a:rPr lang="en-GB" altLang="en-US" sz="7200" dirty="0"/>
              <a:t> x </a:t>
            </a:r>
            <a:r>
              <a:rPr lang="en-GB" altLang="en-US" sz="7200" dirty="0">
                <a:solidFill>
                  <a:schemeClr val="accent2"/>
                </a:solidFill>
              </a:rPr>
              <a:t>4</a:t>
            </a:r>
            <a:r>
              <a:rPr lang="en-GB" altLang="en-US" sz="7200" dirty="0"/>
              <a:t> =</a:t>
            </a:r>
            <a:endParaRPr lang="en-GB" altLang="en-US" sz="7200" dirty="0">
              <a:solidFill>
                <a:schemeClr val="accent2"/>
              </a:solidFill>
            </a:endParaRPr>
          </a:p>
        </p:txBody>
      </p:sp>
      <p:sp>
        <p:nvSpPr>
          <p:cNvPr id="76" name="Title 20"/>
          <p:cNvSpPr/>
          <p:nvPr/>
        </p:nvSpPr>
        <p:spPr>
          <a:xfrm>
            <a:off x="5573713" y="638175"/>
            <a:ext cx="1614487" cy="993775"/>
          </a:xfrm>
          <a:prstGeom prst="roundRect">
            <a:avLst>
              <a:gd name="adj" fmla="val 9639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en-GB" altLang="en-US" sz="7200" dirty="0">
                <a:solidFill>
                  <a:schemeClr val="accent2"/>
                </a:solidFill>
                <a:latin typeface="Twinkl SemiBold" pitchFamily="2" charset="0"/>
              </a:rPr>
              <a:t>28</a:t>
            </a:r>
            <a:endParaRPr lang="en-GB" altLang="en-US" sz="7200" dirty="0">
              <a:solidFill>
                <a:schemeClr val="accent2"/>
              </a:solidFill>
              <a:latin typeface="Twinkl SemiBold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"/>
                                        <p:tgtEl>
                                          <p:spTgt spid="22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22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"/>
                                        <p:tgtEl>
                                          <p:spTgt spid="22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"/>
                                        <p:tgtEl>
                                          <p:spTgt spid="22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"/>
                                        <p:tgtEl>
                                          <p:spTgt spid="22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"/>
                                        <p:tgtEl>
                                          <p:spTgt spid="22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"/>
                                        <p:tgtEl>
                                          <p:spTgt spid="22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"/>
                                        <p:tgtEl>
                                          <p:spTgt spid="22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"/>
                                        <p:tgtEl>
                                          <p:spTgt spid="22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"/>
                                        <p:tgtEl>
                                          <p:spTgt spid="22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"/>
                                        <p:tgtEl>
                                          <p:spTgt spid="22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"/>
                                        <p:tgtEl>
                                          <p:spTgt spid="22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"/>
                                        <p:tgtEl>
                                          <p:spTgt spid="22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"/>
                                        <p:tgtEl>
                                          <p:spTgt spid="22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"/>
                                        <p:tgtEl>
                                          <p:spTgt spid="22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"/>
                                        <p:tgtEl>
                                          <p:spTgt spid="22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"/>
                                        <p:tgtEl>
                                          <p:spTgt spid="22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"/>
                                        <p:tgtEl>
                                          <p:spTgt spid="22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"/>
                                        <p:tgtEl>
                                          <p:spTgt spid="22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"/>
                                        <p:tgtEl>
                                          <p:spTgt spid="22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"/>
                                        <p:tgtEl>
                                          <p:spTgt spid="22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"/>
                                        <p:tgtEl>
                                          <p:spTgt spid="22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"/>
                                        <p:tgtEl>
                                          <p:spTgt spid="22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"/>
                                        <p:tgtEl>
                                          <p:spTgt spid="22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"/>
                                        <p:tgtEl>
                                          <p:spTgt spid="22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"/>
                                        <p:tgtEl>
                                          <p:spTgt spid="22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"/>
                                        <p:tgtEl>
                                          <p:spTgt spid="22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"/>
                                        <p:tgtEl>
                                          <p:spTgt spid="22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79</Words>
  <Application>WPS Presentation</Application>
  <PresentationFormat>On-screen Show (4:3)</PresentationFormat>
  <Paragraphs>78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20" baseType="lpstr">
      <vt:lpstr>Arial</vt:lpstr>
      <vt:lpstr>SimSun</vt:lpstr>
      <vt:lpstr>Wingdings</vt:lpstr>
      <vt:lpstr>Sassoon Infant Rg</vt:lpstr>
      <vt:lpstr>Twinkl SemiBold</vt:lpstr>
      <vt:lpstr>Twinkl</vt:lpstr>
      <vt:lpstr>Calibri</vt:lpstr>
      <vt:lpstr>Sassoon Infant Md</vt:lpstr>
      <vt:lpstr>Microsoft YaHei</vt:lpstr>
      <vt:lpstr>Arial Unicode MS</vt:lpstr>
      <vt:lpstr>Segoe Print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Rebecca Nuthall</cp:lastModifiedBy>
  <cp:revision>115</cp:revision>
  <dcterms:created xsi:type="dcterms:W3CDTF">2014-10-01T16:09:27Z</dcterms:created>
  <dcterms:modified xsi:type="dcterms:W3CDTF">2020-03-26T10:49:02Z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2057-11.2.0.9232</vt:lpwstr>
  </property>
</Properties>
</file>