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50" autoAdjust="0"/>
    <p:restoredTop sz="94630" autoAdjust="0"/>
  </p:normalViewPr>
  <p:slideViewPr>
    <p:cSldViewPr>
      <p:cViewPr varScale="1">
        <p:scale>
          <a:sx n="92" d="100"/>
          <a:sy n="92" d="100"/>
        </p:scale>
        <p:origin x="912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2C8A2-2F90-4E9A-8D2D-C822C0A0CAB4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865AE-0C7A-4298-B042-FA6D094EA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868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114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233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73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792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54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35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80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4.jpg"/><Relationship Id="rId12" Type="http://schemas.openxmlformats.org/officeDocument/2006/relationships/image" Target="../media/image15.png"/><Relationship Id="rId13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png"/><Relationship Id="rId10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9.jpeg"/><Relationship Id="rId12" Type="http://schemas.openxmlformats.org/officeDocument/2006/relationships/image" Target="../media/image20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5.jpeg"/><Relationship Id="rId12" Type="http://schemas.openxmlformats.org/officeDocument/2006/relationships/image" Target="../media/image26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22.png"/><Relationship Id="rId9" Type="http://schemas.openxmlformats.org/officeDocument/2006/relationships/image" Target="../media/image23.png"/><Relationship Id="rId10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0.jpeg"/><Relationship Id="rId12" Type="http://schemas.openxmlformats.org/officeDocument/2006/relationships/image" Target="../media/image31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27.png"/><Relationship Id="rId9" Type="http://schemas.openxmlformats.org/officeDocument/2006/relationships/image" Target="../media/image28.png"/><Relationship Id="rId10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5.jpg"/><Relationship Id="rId12" Type="http://schemas.openxmlformats.org/officeDocument/2006/relationships/image" Target="../media/image36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32.png"/><Relationship Id="rId9" Type="http://schemas.openxmlformats.org/officeDocument/2006/relationships/image" Target="../media/image33.png"/><Relationship Id="rId10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0.jpeg"/><Relationship Id="rId12" Type="http://schemas.openxmlformats.org/officeDocument/2006/relationships/image" Target="../media/image41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37.png"/><Relationship Id="rId9" Type="http://schemas.openxmlformats.org/officeDocument/2006/relationships/image" Target="../media/image38.png"/><Relationship Id="rId10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5.jpeg"/><Relationship Id="rId12" Type="http://schemas.openxmlformats.org/officeDocument/2006/relationships/image" Target="../media/image46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0.png"/><Relationship Id="rId12" Type="http://schemas.openxmlformats.org/officeDocument/2006/relationships/image" Target="../media/image51.png"/><Relationship Id="rId13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47.png"/><Relationship Id="rId9" Type="http://schemas.openxmlformats.org/officeDocument/2006/relationships/image" Target="../media/image48.png"/><Relationship Id="rId10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microsoft.com/office/2007/relationships/hdphoto" Target="../media/hdphoto1.wdp"/><Relationship Id="rId5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928" y="1985982"/>
            <a:ext cx="2974133" cy="29969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1844824"/>
            <a:ext cx="1944793" cy="37737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7704" y="401937"/>
            <a:ext cx="5401524" cy="835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7664" y="5618575"/>
            <a:ext cx="10150720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980728"/>
            <a:ext cx="4979146" cy="536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1803401"/>
            <a:ext cx="4979146" cy="536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2585028"/>
            <a:ext cx="4979146" cy="536494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USDAgov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2051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2" r="23572"/>
          <a:stretch/>
        </p:blipFill>
        <p:spPr>
          <a:xfrm>
            <a:off x="2989869" y="3440084"/>
            <a:ext cx="3156310" cy="2941244"/>
          </a:xfrm>
          <a:prstGeom prst="rect">
            <a:avLst/>
          </a:prstGeom>
        </p:spPr>
      </p:pic>
      <p:pic>
        <p:nvPicPr>
          <p:cNvPr id="2051" name="Picture 205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01799" y="3804922"/>
            <a:ext cx="1981372" cy="54259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2780347" y="3069579"/>
            <a:ext cx="4052686" cy="3773751"/>
            <a:chOff x="2491908" y="3118411"/>
            <a:chExt cx="4052686" cy="3773751"/>
          </a:xfrm>
        </p:grpSpPr>
        <p:sp>
          <p:nvSpPr>
            <p:cNvPr id="2" name="Rectangle 1"/>
            <p:cNvSpPr/>
            <p:nvPr/>
          </p:nvSpPr>
          <p:spPr>
            <a:xfrm>
              <a:off x="2491908" y="3408803"/>
              <a:ext cx="4052686" cy="2993707"/>
            </a:xfrm>
            <a:prstGeom prst="rect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708652" y="3118411"/>
              <a:ext cx="1944793" cy="3773751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1903728" y="436602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358" y="987919"/>
            <a:ext cx="4644078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1794966"/>
            <a:ext cx="4649674" cy="5547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2603423"/>
            <a:ext cx="5601869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74" y="3440084"/>
            <a:ext cx="2941244" cy="29412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79912" y="4228804"/>
            <a:ext cx="2042337" cy="5669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98310" y="3084249"/>
            <a:ext cx="4072481" cy="377375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50901" y="448417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12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620" y="1113421"/>
            <a:ext cx="6144664" cy="5265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47880"/>
            <a:ext cx="6476107" cy="5549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603423"/>
            <a:ext cx="5037336" cy="5215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95" y="3774235"/>
            <a:ext cx="3951394" cy="21030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45414" y="5461960"/>
            <a:ext cx="1865538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71762" y="3084249"/>
            <a:ext cx="4072481" cy="377375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7704" y="548680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4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016002"/>
            <a:ext cx="3842085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25424"/>
            <a:ext cx="5547038" cy="5202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544588"/>
            <a:ext cx="2542373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NASAblueshift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854" y="3415852"/>
            <a:ext cx="3665963" cy="29320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10992" y="5894008"/>
            <a:ext cx="1932599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49594" y="3088049"/>
            <a:ext cx="4072481" cy="377375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07704" y="548680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39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982291"/>
            <a:ext cx="5480449" cy="5443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163" y="1776943"/>
            <a:ext cx="5457112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41" y="2603423"/>
            <a:ext cx="5323979" cy="5223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9" r="19714"/>
          <a:stretch/>
        </p:blipFill>
        <p:spPr>
          <a:xfrm>
            <a:off x="3059832" y="3622043"/>
            <a:ext cx="2664296" cy="25432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65307" y="4067993"/>
            <a:ext cx="1853345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55738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7704" y="548680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80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046060"/>
            <a:ext cx="6545471" cy="497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776926"/>
            <a:ext cx="4213264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2534226"/>
            <a:ext cx="4433670" cy="52230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450006"/>
            <a:ext cx="2819803" cy="28198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91034" y="4180623"/>
            <a:ext cx="188992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61484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7704" y="548680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2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1019317"/>
            <a:ext cx="4950409" cy="5183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963" y="1672701"/>
            <a:ext cx="6401453" cy="8474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62989"/>
            <a:ext cx="4972461" cy="52125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83" y="3676852"/>
            <a:ext cx="3341626" cy="2507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96220" y="4124579"/>
            <a:ext cx="1743607" cy="536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31782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305979" y="6470808"/>
            <a:ext cx="6572337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NASA Goddard Space Flight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Center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7704" y="548680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1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77" y="987681"/>
            <a:ext cx="6086057" cy="5728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055" y="1774856"/>
            <a:ext cx="5897396" cy="5619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86708"/>
            <a:ext cx="5912497" cy="563396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 smtClean="0">
                <a:latin typeface="Arial" pitchFamily="34" charset="0"/>
                <a:cs typeface="Arial" pitchFamily="34" charset="0"/>
              </a:rPr>
              <a:t>chrismeller</a:t>
            </a:r>
            <a:r>
              <a:rPr lang="en-GB" sz="11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943" y="3381141"/>
            <a:ext cx="1952119" cy="29281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33150" y="3590413"/>
            <a:ext cx="174970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99755" y="3084742"/>
            <a:ext cx="4072481" cy="377375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07704" y="548680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Remove the question mark to reveal the answer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34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1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491880" y="1916832"/>
            <a:ext cx="2331375" cy="2376264"/>
          </a:xfrm>
          <a:prstGeom prst="rect">
            <a:avLst/>
          </a:prstGeom>
          <a:noFill/>
        </p:spPr>
      </p:pic>
      <p:pic>
        <p:nvPicPr>
          <p:cNvPr id="10242" name="Picture 2" descr="Z:\# Action Folder!\Text1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</a:blip>
          <a:srcRect/>
          <a:stretch>
            <a:fillRect/>
          </a:stretch>
        </p:blipFill>
        <p:spPr bwMode="auto">
          <a:xfrm>
            <a:off x="1231371" y="1196752"/>
            <a:ext cx="6725005" cy="428401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3275856" y="4581128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THE END</a:t>
            </a:r>
            <a:endParaRPr lang="en-GB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</TotalTime>
  <Words>222</Words>
  <Application>Microsoft Macintosh PowerPoint</Application>
  <PresentationFormat>On-screen Show (4:3)</PresentationFormat>
  <Paragraphs>33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HannahEmily Benwell</cp:lastModifiedBy>
  <cp:revision>257</cp:revision>
  <dcterms:created xsi:type="dcterms:W3CDTF">2012-11-21T10:26:22Z</dcterms:created>
  <dcterms:modified xsi:type="dcterms:W3CDTF">2020-05-11T08:59:56Z</dcterms:modified>
</cp:coreProperties>
</file>