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8" r:id="rId3"/>
    <p:sldId id="264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67" r:id="rId17"/>
  </p:sldIdLst>
  <p:sldSz cx="9144000" cy="6858000" type="screen4x3"/>
  <p:notesSz cx="6858000" cy="9144000"/>
  <p:embeddedFontLst>
    <p:embeddedFont>
      <p:font typeface="Twinkl"/>
      <p:regular r:id="rId23"/>
      <p:bold r:id="rId24"/>
    </p:embeddedFont>
    <p:embeddedFont>
      <p:font typeface="Calibri" panose="020F0502020204030204"/>
      <p:regular r:id="rId25"/>
      <p:bold r:id="rId26"/>
      <p:italic r:id="rId27"/>
      <p:boldItalic r:id="rId28"/>
    </p:embeddedFont>
    <p:embeddedFont>
      <p:font typeface="Twinkl" pitchFamily="50" charset="0"/>
      <p:regular r:id="rId29"/>
      <p:bold r:id="rId30"/>
    </p:embeddedFont>
    <p:embeddedFont>
      <p:font typeface="Sassoon Infant Rg" panose="02000503030000020003" pitchFamily="50" charset="0"/>
      <p:regular r:id="rId31"/>
      <p:bold r:id="rId32"/>
    </p:embeddedFont>
    <p:embeddedFont>
      <p:font typeface="Twinkl SemiBold" pitchFamily="2" charset="0"/>
      <p:bold r:id="rId33"/>
    </p:embeddedFont>
  </p:embeddedFontLst>
  <p:defaultTextStyle>
    <a:defPPr>
      <a:defRPr lang="en-US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winkl"/>
        <a:ea typeface="+mn-ea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winkl"/>
        <a:ea typeface="+mn-ea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winkl"/>
        <a:ea typeface="+mn-ea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winkl"/>
        <a:ea typeface="+mn-ea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winkl"/>
        <a:ea typeface="+mn-ea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winkl"/>
        <a:ea typeface="+mn-ea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winkl"/>
        <a:ea typeface="+mn-ea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winkl"/>
        <a:ea typeface="+mn-ea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winkl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6984"/>
    <p:restoredTop sz="94660"/>
  </p:normalViewPr>
  <p:slideViewPr>
    <p:cSldViewPr snapToGrid="0" showGuides="1">
      <p:cViewPr varScale="1">
        <p:scale>
          <a:sx n="99" d="100"/>
          <a:sy n="99" d="100"/>
        </p:scale>
        <p:origin x="882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3" Type="http://schemas.openxmlformats.org/officeDocument/2006/relationships/font" Target="fonts/font11.fntdata"/><Relationship Id="rId32" Type="http://schemas.openxmlformats.org/officeDocument/2006/relationships/font" Target="fonts/font10.fntdata"/><Relationship Id="rId31" Type="http://schemas.openxmlformats.org/officeDocument/2006/relationships/font" Target="fonts/font9.fntdata"/><Relationship Id="rId30" Type="http://schemas.openxmlformats.org/officeDocument/2006/relationships/font" Target="fonts/font8.fntdata"/><Relationship Id="rId3" Type="http://schemas.openxmlformats.org/officeDocument/2006/relationships/slide" Target="slides/slide1.xml"/><Relationship Id="rId29" Type="http://schemas.openxmlformats.org/officeDocument/2006/relationships/font" Target="fonts/font7.fntdata"/><Relationship Id="rId28" Type="http://schemas.openxmlformats.org/officeDocument/2006/relationships/font" Target="fonts/font6.fntdata"/><Relationship Id="rId27" Type="http://schemas.openxmlformats.org/officeDocument/2006/relationships/font" Target="fonts/font5.fntdata"/><Relationship Id="rId26" Type="http://schemas.openxmlformats.org/officeDocument/2006/relationships/font" Target="fonts/font4.fntdata"/><Relationship Id="rId25" Type="http://schemas.openxmlformats.org/officeDocument/2006/relationships/font" Target="fonts/font3.fntdata"/><Relationship Id="rId24" Type="http://schemas.openxmlformats.org/officeDocument/2006/relationships/font" Target="fonts/font2.fntdata"/><Relationship Id="rId23" Type="http://schemas.openxmlformats.org/officeDocument/2006/relationships/font" Target="fonts/font1.fntdata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handoutMaster" Target="handoutMasters/handoutMaster1.xml"/><Relationship Id="rId18" Type="http://schemas.openxmlformats.org/officeDocument/2006/relationships/notesMaster" Target="notesMasters/notesMaster1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B34F151-63AC-41CE-96F5-7702E930870C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GB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676B846-B279-40AC-BFF5-DBC4013370C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D02C5D1-7818-41B5-ABAD-5E4B38A5388F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GB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to edit Master text styles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Second level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Third level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Fourth level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Fifth level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A521341-850D-40E1-BB3D-87946DC9B06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523288" y="6196013"/>
            <a:ext cx="576262" cy="581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inkl" pitchFamily="50" charset="0"/>
                <a:ea typeface="+mn-ea"/>
                <a:cs typeface="+mn-cs"/>
              </a:rPr>
              <a:t> </a:t>
            </a: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50" charset="0"/>
              <a:ea typeface="+mn-ea"/>
              <a:cs typeface="+mn-cs"/>
            </a:endParaRPr>
          </a:p>
        </p:txBody>
      </p:sp>
      <p:pic>
        <p:nvPicPr>
          <p:cNvPr id="307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072438" y="5734050"/>
            <a:ext cx="576262" cy="581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inkl" pitchFamily="50" charset="0"/>
                <a:ea typeface="+mn-ea"/>
                <a:cs typeface="+mn-cs"/>
              </a:rPr>
              <a:t> </a:t>
            </a: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50" charset="0"/>
              <a:ea typeface="+mn-ea"/>
              <a:cs typeface="+mn-cs"/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6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inkl" pitchFamily="50" charset="0"/>
                <a:ea typeface="+mn-ea"/>
                <a:cs typeface="+mn-cs"/>
              </a:rPr>
              <a:t> </a:t>
            </a: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50" charset="0"/>
              <a:ea typeface="+mn-ea"/>
              <a:cs typeface="+mn-cs"/>
            </a:endParaRPr>
          </a:p>
        </p:txBody>
      </p:sp>
      <p:sp>
        <p:nvSpPr>
          <p:cNvPr id="5" name="Rounded Rectangle 7"/>
          <p:cNvSpPr/>
          <p:nvPr/>
        </p:nvSpPr>
        <p:spPr bwMode="auto">
          <a:xfrm>
            <a:off x="503238" y="512763"/>
            <a:ext cx="8137525" cy="2192338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inkl" pitchFamily="50" charset="0"/>
                <a:ea typeface="+mn-ea"/>
                <a:cs typeface="+mn-cs"/>
              </a:rPr>
              <a:t> </a:t>
            </a: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50" charset="0"/>
              <a:ea typeface="+mn-ea"/>
              <a:cs typeface="+mn-cs"/>
            </a:endParaRPr>
          </a:p>
        </p:txBody>
      </p:sp>
      <p:sp>
        <p:nvSpPr>
          <p:cNvPr id="6" name="Title 1"/>
          <p:cNvSpPr txBox="1"/>
          <p:nvPr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winkl" pitchFamily="50" charset="0"/>
                <a:ea typeface="+mj-ea"/>
                <a:cs typeface="+mj-cs"/>
              </a:rPr>
              <a:t>Success Criteria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50" charset="0"/>
              <a:ea typeface="+mj-ea"/>
              <a:cs typeface="+mj-cs"/>
            </a:endParaRPr>
          </a:p>
        </p:txBody>
      </p:sp>
      <p:sp>
        <p:nvSpPr>
          <p:cNvPr id="7" name="Title 1"/>
          <p:cNvSpPr txBox="1"/>
          <p:nvPr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winkl" pitchFamily="50" charset="0"/>
                <a:ea typeface="+mj-ea"/>
                <a:cs typeface="+mj-cs"/>
              </a:rPr>
              <a:t>Aim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50" charset="0"/>
              <a:ea typeface="+mj-ea"/>
              <a:cs typeface="+mj-cs"/>
            </a:endParaRPr>
          </a:p>
        </p:txBody>
      </p:sp>
      <p:sp>
        <p:nvSpPr>
          <p:cNvPr id="8" name="Content Placeholder 15"/>
          <p:cNvSpPr txBox="1"/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ea typeface="Sassoon Infant Rg" panose="02000503030000020003" pitchFamily="50" charset="0"/>
                <a:cs typeface="+mn-cs"/>
              </a:rPr>
              <a:t>Statement 1 Lorem ipsum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ea typeface="Sassoon Infant Rg" panose="02000503030000020003" pitchFamily="50" charset="0"/>
                <a:cs typeface="+mn-cs"/>
              </a:rPr>
              <a:t>dolor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ea typeface="Sassoon Infant Rg" panose="02000503030000020003" pitchFamily="50" charset="0"/>
                <a:cs typeface="+mn-cs"/>
              </a:rPr>
              <a:t> sit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ea typeface="Sassoon Infant Rg" panose="02000503030000020003" pitchFamily="50" charset="0"/>
                <a:cs typeface="+mn-cs"/>
              </a:rPr>
              <a:t>amet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ea typeface="Sassoon Infant Rg" panose="02000503030000020003" pitchFamily="50" charset="0"/>
                <a:cs typeface="+mn-cs"/>
              </a:rPr>
              <a:t>,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ea typeface="Sassoon Infant Rg" panose="02000503030000020003" pitchFamily="50" charset="0"/>
                <a:cs typeface="+mn-cs"/>
              </a:rPr>
              <a:t>consectetur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ea typeface="Sassoon Infant Rg" panose="02000503030000020003" pitchFamily="50" charset="0"/>
                <a:cs typeface="+mn-cs"/>
              </a:rPr>
              <a:t>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ea typeface="Sassoon Infant Rg" panose="02000503030000020003" pitchFamily="50" charset="0"/>
                <a:cs typeface="+mn-cs"/>
              </a:rPr>
              <a:t>adipiscing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ea typeface="Sassoon Infant Rg" panose="02000503030000020003" pitchFamily="50" charset="0"/>
                <a:cs typeface="+mn-cs"/>
              </a:rPr>
              <a:t>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ea typeface="Sassoon Infant Rg" panose="02000503030000020003" pitchFamily="50" charset="0"/>
                <a:cs typeface="+mn-cs"/>
              </a:rPr>
              <a:t>elit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ea typeface="Sassoon Infant Rg" panose="02000503030000020003" pitchFamily="50" charset="0"/>
                <a:cs typeface="+mn-cs"/>
              </a:rPr>
              <a:t>.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 pitchFamily="50" charset="0"/>
              <a:ea typeface="Sassoon Infant Rg" panose="02000503030000020003" pitchFamily="50" charset="0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ea typeface="Sassoon Infant Rg" panose="02000503030000020003" pitchFamily="50" charset="0"/>
                <a:cs typeface="+mn-cs"/>
              </a:rPr>
              <a:t>Statement 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 pitchFamily="50" charset="0"/>
              <a:ea typeface="Sassoon Infant Rg" panose="02000503030000020003" pitchFamily="50" charset="0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ea typeface="Sassoon Infant Rg" panose="02000503030000020003" pitchFamily="50" charset="0"/>
                <a:cs typeface="+mn-cs"/>
              </a:rPr>
              <a:t>Sub statement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 pitchFamily="50" charset="0"/>
              <a:ea typeface="Sassoon Infant Rg" panose="02000503030000020003" pitchFamily="50" charset="0"/>
              <a:cs typeface="+mn-cs"/>
            </a:endParaRP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523288" y="6196013"/>
            <a:ext cx="576262" cy="581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Title Placeholder 1"/>
          <p:cNvSpPr>
            <a:spLocks noGrp="1"/>
          </p:cNvSpPr>
          <p:nvPr>
            <p:ph type="title"/>
          </p:nvPr>
        </p:nvSpPr>
        <p:spPr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p>
            <a:pPr lvl="0"/>
            <a:r>
              <a:rPr dirty="0"/>
              <a:t>Click to edit Master title style</a:t>
            </a:r>
            <a:endParaRPr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 w="25400">
            <a:noFill/>
          </a:ln>
        </p:spPr>
        <p:txBody>
          <a:bodyPr lIns="252000" tIns="252000" rIns="252000" bIns="252000"/>
          <a:p>
            <a:pPr lvl="0"/>
            <a:r>
              <a:rPr dirty="0"/>
              <a:t>Edit Master text styles</a:t>
            </a:r>
            <a:endParaRPr dirty="0"/>
          </a:p>
          <a:p>
            <a:pPr lvl="1"/>
            <a:r>
              <a:rPr dirty="0"/>
              <a:t>Second level</a:t>
            </a:r>
            <a:endParaRPr dirty="0"/>
          </a:p>
          <a:p>
            <a:pPr lvl="2"/>
            <a:r>
              <a:rPr dirty="0"/>
              <a:t>Third level</a:t>
            </a:r>
            <a:endParaRPr dirty="0"/>
          </a:p>
          <a:p>
            <a:pPr lvl="3"/>
            <a:r>
              <a:rPr dirty="0"/>
              <a:t>Fourth level</a:t>
            </a:r>
            <a:endParaRPr dirty="0"/>
          </a:p>
          <a:p>
            <a:pPr lvl="4"/>
            <a:r>
              <a:rPr dirty="0"/>
              <a:t>Fifth level</a:t>
            </a:r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Sassoon Infant Rg" panose="02000503030000020003" pitchFamily="50" charset="0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Sassoon Infant Rg" panose="02000503030000020003" pitchFamily="50" charset="0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Sassoon Infant Rg" panose="02000503030000020003" pitchFamily="50" charset="0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Sassoon Infant Rg" panose="02000503030000020003" pitchFamily="50" charset="0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9.png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vert="horz" lIns="252000" tIns="252000" rIns="252000" bIns="252000" rtlCol="0" anchor="ctr" anchorCtr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Jump to the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 SemiBold" pitchFamily="2" charset="0"/>
                <a:ea typeface="+mj-ea"/>
                <a:cs typeface="+mj-cs"/>
              </a:rPr>
              <a:t>left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.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9219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25788" y="1727200"/>
            <a:ext cx="2882900" cy="4341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Arrow: Curved Down 9"/>
          <p:cNvSpPr/>
          <p:nvPr/>
        </p:nvSpPr>
        <p:spPr>
          <a:xfrm flipH="1">
            <a:off x="1847850" y="1819275"/>
            <a:ext cx="1549400" cy="931863"/>
          </a:xfrm>
          <a:prstGeom prst="curvedDown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vert="horz" lIns="252000" tIns="252000" rIns="252000" bIns="252000" rtlCol="0" anchor="ctr" anchorCtr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Slide to the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 SemiBold" pitchFamily="2" charset="0"/>
                <a:ea typeface="+mj-ea"/>
                <a:cs typeface="+mj-cs"/>
              </a:rPr>
              <a:t>right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.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10243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92525" y="1655763"/>
            <a:ext cx="1749425" cy="4419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Arrow: Right 3"/>
          <p:cNvSpPr/>
          <p:nvPr/>
        </p:nvSpPr>
        <p:spPr>
          <a:xfrm>
            <a:off x="5697538" y="3195638"/>
            <a:ext cx="1704975" cy="481013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vert="horz" lIns="252000" tIns="252000" rIns="252000" bIns="252000" rtlCol="0" anchor="ctr" anchorCtr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Squat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 SemiBold" pitchFamily="2" charset="0"/>
                <a:ea typeface="+mj-ea"/>
                <a:cs typeface="+mj-cs"/>
              </a:rPr>
              <a:t>down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low.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11267" name="Picture 2"/>
          <p:cNvPicPr>
            <a:picLocks noChangeAspect="1"/>
          </p:cNvPicPr>
          <p:nvPr/>
        </p:nvPicPr>
        <p:blipFill>
          <a:blip r:embed="rId1"/>
          <a:srcRect r="18069"/>
          <a:stretch>
            <a:fillRect/>
          </a:stretch>
        </p:blipFill>
        <p:spPr>
          <a:xfrm>
            <a:off x="3675063" y="2281238"/>
            <a:ext cx="1784350" cy="3489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Arrow: Right 4"/>
          <p:cNvSpPr/>
          <p:nvPr/>
        </p:nvSpPr>
        <p:spPr>
          <a:xfrm rot="5400000">
            <a:off x="5053013" y="3330575"/>
            <a:ext cx="1703388" cy="481013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vert="horz" lIns="252000" tIns="252000" rIns="252000" bIns="252000" rtlCol="0" anchor="ctr" anchorCtr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Reach high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 SemiBold" pitchFamily="2" charset="0"/>
                <a:ea typeface="+mj-ea"/>
                <a:cs typeface="+mj-cs"/>
              </a:rPr>
              <a:t>above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your head.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12291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86213" y="1568450"/>
            <a:ext cx="1162050" cy="4673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Arrow: Right 4"/>
          <p:cNvSpPr/>
          <p:nvPr/>
        </p:nvSpPr>
        <p:spPr>
          <a:xfrm rot="16200000">
            <a:off x="5053013" y="3330575"/>
            <a:ext cx="1703388" cy="481013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vert="horz" lIns="252000" tIns="252000" rIns="252000" bIns="252000" rtlCol="0" anchor="ctr" anchorCtr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Jump to the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 SemiBold" pitchFamily="2" charset="0"/>
                <a:ea typeface="+mj-ea"/>
                <a:cs typeface="+mj-cs"/>
              </a:rPr>
              <a:t>right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.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13315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25788" y="1727200"/>
            <a:ext cx="2882900" cy="4341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Arrow: Curved Down 3"/>
          <p:cNvSpPr/>
          <p:nvPr/>
        </p:nvSpPr>
        <p:spPr>
          <a:xfrm>
            <a:off x="5688013" y="1819275"/>
            <a:ext cx="1549400" cy="931863"/>
          </a:xfrm>
          <a:prstGeom prst="curvedDown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vert="horz" lIns="252000" tIns="252000" rIns="252000" bIns="252000" rtlCol="0" anchor="ctr" anchorCtr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Jump to the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 SemiBold" pitchFamily="2" charset="0"/>
                <a:ea typeface="+mj-ea"/>
                <a:cs typeface="+mj-cs"/>
              </a:rPr>
              <a:t>left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.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14339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25788" y="1727200"/>
            <a:ext cx="2882900" cy="4341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Arrow: Curved Down 3"/>
          <p:cNvSpPr/>
          <p:nvPr/>
        </p:nvSpPr>
        <p:spPr>
          <a:xfrm flipH="1">
            <a:off x="1847850" y="1819275"/>
            <a:ext cx="1549400" cy="931863"/>
          </a:xfrm>
          <a:prstGeom prst="curvedDown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vert="horz" lIns="252000" tIns="252000" rIns="252000" bIns="252000" rtlCol="0" anchor="ctr" anchorCtr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Slide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 SemiBold" pitchFamily="2" charset="0"/>
                <a:ea typeface="+mj-ea"/>
                <a:cs typeface="+mj-cs"/>
              </a:rPr>
              <a:t>towards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the front.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15363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17938" y="1655763"/>
            <a:ext cx="1747837" cy="4419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4" name="Picture 5"/>
          <p:cNvPicPr>
            <a:picLocks noChangeAspect="1"/>
          </p:cNvPicPr>
          <p:nvPr/>
        </p:nvPicPr>
        <p:blipFill>
          <a:blip r:embed="rId2"/>
          <a:srcRect l="77618" t="43932" b="46941"/>
          <a:stretch>
            <a:fillRect/>
          </a:stretch>
        </p:blipFill>
        <p:spPr>
          <a:xfrm>
            <a:off x="5441950" y="3460750"/>
            <a:ext cx="612775" cy="4048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vert="horz" lIns="252000" tIns="252000" rIns="252000" bIns="252000" rtlCol="0" anchor="ctr" anchorCtr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Slide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 SemiBold" pitchFamily="2" charset="0"/>
                <a:ea typeface="+mj-ea"/>
                <a:cs typeface="+mj-cs"/>
              </a:rPr>
              <a:t>towards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the back.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16387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97225" y="1627188"/>
            <a:ext cx="2740025" cy="4429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vert="horz" lIns="252000" tIns="252000" rIns="252000" bIns="252000" rtlCol="0" anchor="ctr" anchorCtr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Bend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 SemiBold" pitchFamily="2" charset="0"/>
                <a:ea typeface="+mj-ea"/>
                <a:cs typeface="+mj-cs"/>
              </a:rPr>
              <a:t>down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and touch the ground.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17411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76613" y="1851025"/>
            <a:ext cx="2381250" cy="4149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Arrow: Right 4"/>
          <p:cNvSpPr/>
          <p:nvPr/>
        </p:nvSpPr>
        <p:spPr>
          <a:xfrm rot="5400000">
            <a:off x="5429250" y="3330575"/>
            <a:ext cx="1703388" cy="481013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vert="horz" lIns="252000" tIns="252000" rIns="252000" bIns="252000" rtlCol="0" anchor="ctr" anchorCtr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Point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 SemiBold" pitchFamily="2" charset="0"/>
                <a:ea typeface="+mj-ea"/>
                <a:cs typeface="+mj-cs"/>
              </a:rPr>
              <a:t>up to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the ceiling.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18435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30638" y="1617663"/>
            <a:ext cx="1473200" cy="42973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Arrow: Right 6"/>
          <p:cNvSpPr/>
          <p:nvPr/>
        </p:nvSpPr>
        <p:spPr>
          <a:xfrm rot="16200000">
            <a:off x="5053013" y="3330575"/>
            <a:ext cx="1703388" cy="481013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vert="horz" lIns="252000" tIns="252000" rIns="252000" bIns="252000" rtlCol="0" anchor="ctr" anchorCtr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 SemiBold" pitchFamily="2" charset="0"/>
                <a:ea typeface="+mj-ea"/>
                <a:cs typeface="+mj-cs"/>
              </a:rPr>
              <a:t>Turn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around on the spot.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19459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60700" y="1603375"/>
            <a:ext cx="3013075" cy="43973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vert="horz" lIns="252000" tIns="252000" rIns="252000" bIns="252000" rtlCol="0" anchor="ctr" anchorCtr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Stand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 SemiBold" pitchFamily="2" charset="0"/>
                <a:ea typeface="+mj-ea"/>
                <a:cs typeface="+mj-cs"/>
              </a:rPr>
              <a:t> next to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a friend.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20483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06775" y="1838325"/>
            <a:ext cx="1352550" cy="4067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4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1525" y="1720850"/>
            <a:ext cx="1279525" cy="41846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vert="horz" lIns="252000" tIns="252000" rIns="252000" bIns="252000" rtlCol="0" anchor="ctr" anchorCtr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Sit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 SemiBold" pitchFamily="2" charset="0"/>
                <a:ea typeface="+mj-ea"/>
                <a:cs typeface="+mj-cs"/>
              </a:rPr>
              <a:t> down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on the floor.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21507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05175" y="1895475"/>
            <a:ext cx="2524125" cy="38655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284</Words>
  <Application>WPS Presentation</Application>
  <PresentationFormat>On-screen Show (4:3)</PresentationFormat>
  <Paragraphs>26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30" baseType="lpstr">
      <vt:lpstr>Arial</vt:lpstr>
      <vt:lpstr>SimSun</vt:lpstr>
      <vt:lpstr>Wingdings</vt:lpstr>
      <vt:lpstr>Twinkl</vt:lpstr>
      <vt:lpstr>Sassoon Infant Rg</vt:lpstr>
      <vt:lpstr>Calibri</vt:lpstr>
      <vt:lpstr>Twinkl SemiBold</vt:lpstr>
      <vt:lpstr>Twinkl</vt:lpstr>
      <vt:lpstr>Sassoon Infant Rg</vt:lpstr>
      <vt:lpstr>Twinkl SemiBold</vt:lpstr>
      <vt:lpstr>Sassoon Infant Md</vt:lpstr>
      <vt:lpstr>Microsoft YaHei</vt:lpstr>
      <vt:lpstr>Arial Unicode MS</vt:lpstr>
      <vt:lpstr>Segoe Print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Liv Robson-Hughes</dc:creator>
  <cp:lastModifiedBy>google1585470703</cp:lastModifiedBy>
  <cp:revision>10</cp:revision>
  <dcterms:created xsi:type="dcterms:W3CDTF">2017-06-20T10:09:10Z</dcterms:created>
  <dcterms:modified xsi:type="dcterms:W3CDTF">2020-04-15T09:37:18Z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2057-11.2.0.9255</vt:lpwstr>
  </property>
</Properties>
</file>