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60" autoAdjust="0"/>
    <p:restoredTop sz="94659" autoAdjust="0"/>
  </p:normalViewPr>
  <p:slideViewPr>
    <p:cSldViewPr>
      <p:cViewPr varScale="1">
        <p:scale>
          <a:sx n="110" d="100"/>
          <a:sy n="110" d="100"/>
        </p:scale>
        <p:origin x="2184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C2C8A2-2F90-4E9A-8D2D-C822C0A0CAB4}" type="datetimeFigureOut">
              <a:rPr lang="en-GB" smtClean="0"/>
              <a:t>04/05/2020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865AE-0C7A-4298-B042-FA6D094EA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868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51148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233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733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47923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546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16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3359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5865AE-0C7A-4298-B042-FA6D094EA6F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580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781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762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5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687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557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223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09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9960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233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86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9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B589A1-735A-43AF-95BA-0E0AA591CA03}" type="datetimeFigureOut">
              <a:rPr lang="en-GB" smtClean="0"/>
              <a:pPr/>
              <a:t>04/05/2020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6E4F-1855-4FEA-B7CA-667AE381FA5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39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1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18.png"/><Relationship Id="rId14" Type="http://schemas.openxmlformats.org/officeDocument/2006/relationships/image" Target="../media/image2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25.png"/><Relationship Id="rId4" Type="http://schemas.openxmlformats.org/officeDocument/2006/relationships/image" Target="../media/image7.png"/><Relationship Id="rId9" Type="http://schemas.openxmlformats.org/officeDocument/2006/relationships/image" Target="../media/image24.png"/><Relationship Id="rId1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3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30.png"/><Relationship Id="rId4" Type="http://schemas.openxmlformats.org/officeDocument/2006/relationships/image" Target="../media/image7.png"/><Relationship Id="rId9" Type="http://schemas.openxmlformats.org/officeDocument/2006/relationships/image" Target="../media/image29.png"/><Relationship Id="rId1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3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35.png"/><Relationship Id="rId4" Type="http://schemas.openxmlformats.org/officeDocument/2006/relationships/image" Target="../media/image7.png"/><Relationship Id="rId9" Type="http://schemas.openxmlformats.org/officeDocument/2006/relationships/image" Target="../media/image34.png"/><Relationship Id="rId1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4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40.png"/><Relationship Id="rId4" Type="http://schemas.openxmlformats.org/officeDocument/2006/relationships/image" Target="../media/image7.png"/><Relationship Id="rId9" Type="http://schemas.openxmlformats.org/officeDocument/2006/relationships/image" Target="../media/image39.png"/><Relationship Id="rId1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7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4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45.png"/><Relationship Id="rId4" Type="http://schemas.openxmlformats.org/officeDocument/2006/relationships/image" Target="../media/image7.png"/><Relationship Id="rId9" Type="http://schemas.openxmlformats.org/officeDocument/2006/relationships/image" Target="../media/image44.png"/><Relationship Id="rId1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12" Type="http://schemas.openxmlformats.org/officeDocument/2006/relationships/image" Target="../media/image5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50.png"/><Relationship Id="rId4" Type="http://schemas.openxmlformats.org/officeDocument/2006/relationships/image" Target="../media/image7.png"/><Relationship Id="rId9" Type="http://schemas.openxmlformats.org/officeDocument/2006/relationships/image" Target="../media/image49.png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928" y="1985982"/>
            <a:ext cx="2974133" cy="29969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1844824"/>
            <a:ext cx="1944793" cy="37737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07704" y="401937"/>
            <a:ext cx="5401524" cy="8352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7664" y="5618575"/>
            <a:ext cx="10150720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980728"/>
            <a:ext cx="4979146" cy="53649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1803401"/>
            <a:ext cx="4979146" cy="53649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615" y="2585028"/>
            <a:ext cx="4979146" cy="536494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USDAgov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052" name="Picture 2051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2" r="23572"/>
          <a:stretch/>
        </p:blipFill>
        <p:spPr>
          <a:xfrm>
            <a:off x="2989869" y="3440084"/>
            <a:ext cx="3156310" cy="2941244"/>
          </a:xfrm>
          <a:prstGeom prst="rect">
            <a:avLst/>
          </a:prstGeom>
        </p:spPr>
      </p:pic>
      <p:pic>
        <p:nvPicPr>
          <p:cNvPr id="2051" name="Picture 205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01799" y="3804922"/>
            <a:ext cx="1981372" cy="542591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2581660" y="3085844"/>
            <a:ext cx="4052686" cy="3773751"/>
            <a:chOff x="2491908" y="3118411"/>
            <a:chExt cx="4052686" cy="3773751"/>
          </a:xfrm>
        </p:grpSpPr>
        <p:sp>
          <p:nvSpPr>
            <p:cNvPr id="2" name="Rectangle 1"/>
            <p:cNvSpPr/>
            <p:nvPr/>
          </p:nvSpPr>
          <p:spPr>
            <a:xfrm>
              <a:off x="2491908" y="3408803"/>
              <a:ext cx="4052686" cy="2993707"/>
            </a:xfrm>
            <a:prstGeom prst="rect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708652" y="3118411"/>
              <a:ext cx="1944793" cy="37737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358" y="987919"/>
            <a:ext cx="4644078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1794966"/>
            <a:ext cx="4649674" cy="55472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574" y="2603423"/>
            <a:ext cx="5601869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374" y="3440084"/>
            <a:ext cx="2941244" cy="294124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79912" y="4228804"/>
            <a:ext cx="2042337" cy="5669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05858" y="3117630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126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0620" y="1113421"/>
            <a:ext cx="6144664" cy="5265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47880"/>
            <a:ext cx="6476107" cy="5549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603423"/>
            <a:ext cx="5037336" cy="521512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95" y="3774235"/>
            <a:ext cx="3951394" cy="210303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45414" y="5461960"/>
            <a:ext cx="1865538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71762" y="3084249"/>
            <a:ext cx="4072481" cy="377375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82842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016002"/>
            <a:ext cx="3842085" cy="5533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1825424"/>
            <a:ext cx="5547038" cy="5202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317" y="2544588"/>
            <a:ext cx="2542373" cy="521512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NASAblueshift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854" y="3415852"/>
            <a:ext cx="3665963" cy="29320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610992" y="5894008"/>
            <a:ext cx="1932599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649594" y="3088049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9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982291"/>
            <a:ext cx="5480449" cy="5443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163" y="1776943"/>
            <a:ext cx="5457112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741" y="2603423"/>
            <a:ext cx="5323979" cy="522306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59" r="19714"/>
          <a:stretch/>
        </p:blipFill>
        <p:spPr>
          <a:xfrm>
            <a:off x="3059832" y="3622043"/>
            <a:ext cx="2664296" cy="254326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65307" y="4067993"/>
            <a:ext cx="1853345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55738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87280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046060"/>
            <a:ext cx="6545471" cy="4978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1776926"/>
            <a:ext cx="4213264" cy="5420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3" y="2534226"/>
            <a:ext cx="4433670" cy="522306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450006"/>
            <a:ext cx="2819803" cy="281980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91034" y="4180623"/>
            <a:ext cx="188992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61484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Photo and Video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2152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1019317"/>
            <a:ext cx="4950409" cy="5183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4963" y="1672701"/>
            <a:ext cx="6401453" cy="8474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62989"/>
            <a:ext cx="4972461" cy="521259"/>
          </a:xfrm>
          <a:prstGeom prst="rect">
            <a:avLst/>
          </a:prstGeom>
        </p:spPr>
      </p:pic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5183" y="3676852"/>
            <a:ext cx="3341626" cy="250798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96220" y="4124579"/>
            <a:ext cx="1743607" cy="5364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31782" y="3084249"/>
            <a:ext cx="4072481" cy="3773751"/>
          </a:xfrm>
          <a:prstGeom prst="rect">
            <a:avLst/>
          </a:prstGeom>
        </p:spPr>
      </p:pic>
      <p:sp>
        <p:nvSpPr>
          <p:cNvPr id="22" name="Title 1"/>
          <p:cNvSpPr txBox="1">
            <a:spLocks/>
          </p:cNvSpPr>
          <p:nvPr/>
        </p:nvSpPr>
        <p:spPr>
          <a:xfrm>
            <a:off x="1305979" y="6470808"/>
            <a:ext cx="6572337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825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NASA Goddard Space Flight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Center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24115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" name="Rounded Rectangle 2047"/>
          <p:cNvSpPr/>
          <p:nvPr/>
        </p:nvSpPr>
        <p:spPr>
          <a:xfrm>
            <a:off x="755576" y="366428"/>
            <a:ext cx="7560840" cy="2943996"/>
          </a:xfrm>
          <a:prstGeom prst="round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4" name="leaf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3551933">
            <a:off x="1203683" y="943513"/>
            <a:ext cx="322512" cy="610921"/>
          </a:xfrm>
          <a:prstGeom prst="rect">
            <a:avLst/>
          </a:prstGeom>
          <a:noFill/>
        </p:spPr>
      </p:pic>
      <p:pic>
        <p:nvPicPr>
          <p:cNvPr id="7" name="leaf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053243">
            <a:off x="1227273" y="1693073"/>
            <a:ext cx="322512" cy="610921"/>
          </a:xfrm>
          <a:prstGeom prst="rect">
            <a:avLst/>
          </a:prstGeom>
          <a:noFill/>
        </p:spPr>
      </p:pic>
      <p:pic>
        <p:nvPicPr>
          <p:cNvPr id="8" name="leaf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4152176">
            <a:off x="1227273" y="2557169"/>
            <a:ext cx="322512" cy="610921"/>
          </a:xfrm>
          <a:prstGeom prst="rect">
            <a:avLst/>
          </a:prstGeom>
          <a:noFill/>
        </p:spPr>
      </p:pic>
      <p:pic>
        <p:nvPicPr>
          <p:cNvPr id="2050" name="3" descr="Z:\# Action Folder!\Text6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05979" y="2735656"/>
            <a:ext cx="165100" cy="252413"/>
          </a:xfrm>
          <a:prstGeom prst="rect">
            <a:avLst/>
          </a:prstGeom>
          <a:noFill/>
        </p:spPr>
      </p:pic>
      <p:pic>
        <p:nvPicPr>
          <p:cNvPr id="2054" name="1" descr="Z:\# Action Folder!\Text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16521" y="1059791"/>
            <a:ext cx="96837" cy="244475"/>
          </a:xfrm>
          <a:prstGeom prst="rect">
            <a:avLst/>
          </a:prstGeom>
          <a:noFill/>
        </p:spPr>
      </p:pic>
      <p:pic>
        <p:nvPicPr>
          <p:cNvPr id="2055" name="2" descr="Z:\# Action Folder!\Text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16521" y="1850848"/>
            <a:ext cx="168275" cy="249237"/>
          </a:xfrm>
          <a:prstGeom prst="rect">
            <a:avLst/>
          </a:prstGeom>
          <a:noFill/>
        </p:spPr>
      </p:pic>
      <p:sp>
        <p:nvSpPr>
          <p:cNvPr id="28" name="Right Arrow 27">
            <a:hlinkClick r:id="" action="ppaction://hlinkshowjump?jump=nextslide"/>
          </p:cNvPr>
          <p:cNvSpPr/>
          <p:nvPr/>
        </p:nvSpPr>
        <p:spPr>
          <a:xfrm>
            <a:off x="7380312" y="5301208"/>
            <a:ext cx="864096" cy="864096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NEXT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977" y="987681"/>
            <a:ext cx="6086057" cy="5728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4055" y="1774856"/>
            <a:ext cx="5897396" cy="56195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862" y="2586708"/>
            <a:ext cx="5912497" cy="563396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403647" y="6453336"/>
            <a:ext cx="6408712" cy="3235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100" dirty="0">
                <a:latin typeface="Arial" pitchFamily="34" charset="0"/>
                <a:cs typeface="Arial" pitchFamily="34" charset="0"/>
              </a:rPr>
              <a:t>Photo courtesy of  </a:t>
            </a:r>
            <a:r>
              <a:rPr lang="en-GB" sz="1100" dirty="0" err="1">
                <a:latin typeface="Arial" pitchFamily="34" charset="0"/>
                <a:cs typeface="Arial" pitchFamily="34" charset="0"/>
              </a:rPr>
              <a:t>chrismeller</a:t>
            </a:r>
            <a:r>
              <a:rPr lang="en-GB" sz="1100" dirty="0">
                <a:latin typeface="Arial" pitchFamily="34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pic>
        <p:nvPicPr>
          <p:cNvPr id="2049" name="Picture 204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60065" y="380695"/>
            <a:ext cx="6815919" cy="64623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943" y="3381141"/>
            <a:ext cx="1952119" cy="292817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33150" y="3590413"/>
            <a:ext cx="1749704" cy="5425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499755" y="3084742"/>
            <a:ext cx="4072481" cy="3773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348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ortrait with Foot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6453336"/>
            <a:ext cx="1008112" cy="326255"/>
          </a:xfrm>
          <a:prstGeom prst="rect">
            <a:avLst/>
          </a:prstGeom>
        </p:spPr>
      </p:pic>
      <p:pic>
        <p:nvPicPr>
          <p:cNvPr id="21" name="Picture 3" descr="Z:\# Action Folder!\PDF &amp; Preview\PNG\Party-Bird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491880" y="1916832"/>
            <a:ext cx="2331375" cy="2376264"/>
          </a:xfrm>
          <a:prstGeom prst="rect">
            <a:avLst/>
          </a:prstGeom>
          <a:noFill/>
        </p:spPr>
      </p:pic>
      <p:pic>
        <p:nvPicPr>
          <p:cNvPr id="10242" name="Picture 2" descr="Z:\# Action Folder!\Text1.png"/>
          <p:cNvPicPr>
            <a:picLocks noChangeAspect="1" noChangeArrowheads="1"/>
          </p:cNvPicPr>
          <p:nvPr/>
        </p:nvPicPr>
        <p:blipFill>
          <a:blip r:embed="rId5" cstate="print">
            <a:biLevel thresh="25000"/>
          </a:blip>
          <a:srcRect/>
          <a:stretch>
            <a:fillRect/>
          </a:stretch>
        </p:blipFill>
        <p:spPr bwMode="auto">
          <a:xfrm>
            <a:off x="1231371" y="1196752"/>
            <a:ext cx="6725005" cy="428401"/>
          </a:xfrm>
          <a:prstGeom prst="rect">
            <a:avLst/>
          </a:prstGeom>
          <a:noFill/>
        </p:spPr>
      </p:pic>
      <p:sp>
        <p:nvSpPr>
          <p:cNvPr id="24" name="TextBox 23"/>
          <p:cNvSpPr txBox="1"/>
          <p:nvPr/>
        </p:nvSpPr>
        <p:spPr>
          <a:xfrm>
            <a:off x="3275856" y="4581128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THE END</a:t>
            </a:r>
          </a:p>
        </p:txBody>
      </p:sp>
    </p:spTree>
    <p:extLst>
      <p:ext uri="{BB962C8B-B14F-4D97-AF65-F5344CB8AC3E}">
        <p14:creationId xmlns:p14="http://schemas.microsoft.com/office/powerpoint/2010/main" val="37108512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</TotalTime>
  <Words>174</Words>
  <Application>Microsoft Macintosh PowerPoint</Application>
  <PresentationFormat>On-screen Show (4:3)</PresentationFormat>
  <Paragraphs>25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Emma Jayne Louise</cp:lastModifiedBy>
  <cp:revision>256</cp:revision>
  <dcterms:created xsi:type="dcterms:W3CDTF">2012-11-21T10:26:22Z</dcterms:created>
  <dcterms:modified xsi:type="dcterms:W3CDTF">2020-05-04T06:57:40Z</dcterms:modified>
</cp:coreProperties>
</file>