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00"/>
  </p:normalViewPr>
  <p:slideViewPr>
    <p:cSldViewPr snapToGrid="0" snapToObjects="1">
      <p:cViewPr varScale="1">
        <p:scale>
          <a:sx n="76" d="100"/>
          <a:sy n="76" d="100"/>
        </p:scale>
        <p:origin x="216" y="4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4/15/20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4/15/20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4/15/20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4/15/20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4/15/20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4/15/20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4/15/20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4/15/20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4/15/20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4/15/20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4/15/20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2.png"/><Relationship Id="rId1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4/15/20</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tif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tif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 Id="rId3" Type="http://schemas.openxmlformats.org/officeDocument/2006/relationships/image" Target="../media/image6.tiff"/></Relationships>
</file>

<file path=ppt/slides/_rels/slide5.xml.rels><?xml version="1.0" encoding="UTF-8" standalone="yes"?>
<Relationships xmlns="http://schemas.openxmlformats.org/package/2006/relationships"><Relationship Id="rId3" Type="http://schemas.openxmlformats.org/officeDocument/2006/relationships/hyperlink" Target="https://plantinstructions.com/vegetables/how-to-grow-cabbage-from-seeds/" TargetMode="External"/><Relationship Id="rId4" Type="http://schemas.openxmlformats.org/officeDocument/2006/relationships/image" Target="../media/image7.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plantinstructions.com/vegetables/6-tips-for-growing-carrots-in-your-garden/" TargetMode="External"/><Relationship Id="rId4" Type="http://schemas.openxmlformats.org/officeDocument/2006/relationships/image" Target="../media/image8.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plantinstructions.com/vegetables/grow-celery-seed/" TargetMode="External"/><Relationship Id="rId4" Type="http://schemas.openxmlformats.org/officeDocument/2006/relationships/image" Target="../media/image9.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plantinstructions.com/vegetables/how-to-grow-fennel-bulb/" TargetMode="External"/><Relationship Id="rId4" Type="http://schemas.openxmlformats.org/officeDocument/2006/relationships/image" Target="../media/image10.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lantinstructions.com/vegetables/how-to-grow-fennel-bulb/" TargetMode="External"/><Relationship Id="rId4" Type="http://schemas.openxmlformats.org/officeDocument/2006/relationships/image" Target="../media/image11.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plantinstructions.com/vegetables/how-to-grow-fennel-bulb/" TargetMode="External"/><Relationship Id="rId4" Type="http://schemas.openxmlformats.org/officeDocument/2006/relationships/image" Target="../media/image12.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lantinstructions.com/vegetables/how-to-grow-fennel-bulb/" TargetMode="External"/><Relationship Id="rId4" Type="http://schemas.openxmlformats.org/officeDocument/2006/relationships/image" Target="../media/image13.tiff"/><Relationship Id="rId1" Type="http://schemas.openxmlformats.org/officeDocument/2006/relationships/slideLayout" Target="../slideLayouts/slideLayout2.xml"/><Relationship Id="rId2" Type="http://schemas.openxmlformats.org/officeDocument/2006/relationships/hyperlink" Target="https://plantinstructions.com/vegetables/how-to-grow-bok-choy/"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plantinstructions.com/herbs/how-to-grow-lemongrass/" TargetMode="External"/><Relationship Id="rId3" Type="http://schemas.openxmlformats.org/officeDocument/2006/relationships/image" Target="../media/image14.tif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plantinstructions.com/vegetables/6-tips-for-growing-lettuce/" TargetMode="External"/><Relationship Id="rId3" Type="http://schemas.openxmlformats.org/officeDocument/2006/relationships/image" Target="../media/image15.tif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600" y="70381"/>
            <a:ext cx="7967133" cy="3998221"/>
          </a:xfrm>
          <a:prstGeom prst="rect">
            <a:avLst/>
          </a:prstGeom>
          <a:effectLst>
            <a:reflection stA="24000" endPos="65000" dist="50800" dir="5400000" sy="-100000" algn="bl" rotWithShape="0"/>
          </a:effectLst>
        </p:spPr>
      </p:pic>
      <p:sp>
        <p:nvSpPr>
          <p:cNvPr id="2" name="Title 1"/>
          <p:cNvSpPr>
            <a:spLocks noGrp="1"/>
          </p:cNvSpPr>
          <p:nvPr>
            <p:ph type="ctrTitle"/>
          </p:nvPr>
        </p:nvSpPr>
        <p:spPr>
          <a:xfrm>
            <a:off x="2215133" y="4322602"/>
            <a:ext cx="5518066" cy="2268559"/>
          </a:xfrm>
        </p:spPr>
        <p:txBody>
          <a:bodyPr/>
          <a:lstStyle/>
          <a:p>
            <a:r>
              <a:rPr lang="en-GB" dirty="0" smtClean="0"/>
              <a:t>Grow your own Vegetables!</a:t>
            </a:r>
            <a:endParaRPr lang="en-GB" dirty="0"/>
          </a:p>
        </p:txBody>
      </p:sp>
    </p:spTree>
    <p:extLst>
      <p:ext uri="{BB962C8B-B14F-4D97-AF65-F5344CB8AC3E}">
        <p14:creationId xmlns:p14="http://schemas.microsoft.com/office/powerpoint/2010/main" val="2017496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78701" y="1588957"/>
            <a:ext cx="7839857" cy="3822491"/>
          </a:xfrm>
        </p:spPr>
        <p:txBody>
          <a:bodyPr>
            <a:noAutofit/>
          </a:bodyPr>
          <a:lstStyle/>
          <a:p>
            <a:pPr marL="0" indent="0" algn="ctr">
              <a:buNone/>
            </a:pPr>
            <a:r>
              <a:rPr lang="en-US" sz="2800" dirty="0"/>
              <a:t>Food waste is a huge </a:t>
            </a:r>
            <a:r>
              <a:rPr lang="en-US" sz="2800" dirty="0" smtClean="0"/>
              <a:t>problem in </a:t>
            </a:r>
            <a:r>
              <a:rPr lang="en-US" sz="2800" dirty="0"/>
              <a:t>our world right now, so why not lend a helping hand by reducing waste and regrowing vegetable cuttings? These 10 water regrown veggies will literally grow again just by setting them in a little bowl of water! So once you've cut that lettuce, place the base in some water and watch it regrow! This will not only help with waste, but it will also cut down on your grocery </a:t>
            </a:r>
            <a:r>
              <a:rPr lang="en-US" sz="2800" dirty="0" smtClean="0"/>
              <a:t>shop, </a:t>
            </a:r>
            <a:r>
              <a:rPr lang="en-US" sz="2800" dirty="0"/>
              <a:t>and ensure that you're eating even more veggies (which, if you didn't already know, are VERY good for you!).</a:t>
            </a:r>
            <a:endParaRPr lang="en-GB" sz="2800" dirty="0"/>
          </a:p>
        </p:txBody>
      </p:sp>
    </p:spTree>
    <p:extLst>
      <p:ext uri="{BB962C8B-B14F-4D97-AF65-F5344CB8AC3E}">
        <p14:creationId xmlns:p14="http://schemas.microsoft.com/office/powerpoint/2010/main" val="420617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3472" y="662775"/>
            <a:ext cx="6775963" cy="1077229"/>
          </a:xfrm>
        </p:spPr>
        <p:txBody>
          <a:bodyPr>
            <a:normAutofit fontScale="90000"/>
          </a:bodyPr>
          <a:lstStyle/>
          <a:p>
            <a:r>
              <a:rPr lang="en-US" b="1" cap="all" dirty="0"/>
              <a:t>10 WATER REGROWN VEGGIES</a:t>
            </a:r>
            <a:br>
              <a:rPr lang="en-US" b="1" cap="all" dirty="0"/>
            </a:br>
            <a:endParaRPr lang="en-GB" dirty="0"/>
          </a:p>
        </p:txBody>
      </p:sp>
      <p:sp>
        <p:nvSpPr>
          <p:cNvPr id="3" name="Content Placeholder 2"/>
          <p:cNvSpPr>
            <a:spLocks noGrp="1"/>
          </p:cNvSpPr>
          <p:nvPr>
            <p:ph idx="1"/>
          </p:nvPr>
        </p:nvSpPr>
        <p:spPr>
          <a:xfrm>
            <a:off x="4755213" y="1740004"/>
            <a:ext cx="6684356" cy="4972716"/>
          </a:xfrm>
        </p:spPr>
        <p:txBody>
          <a:bodyPr>
            <a:normAutofit fontScale="92500" lnSpcReduction="10000"/>
          </a:bodyPr>
          <a:lstStyle/>
          <a:p>
            <a:pPr marL="0" indent="0" fontAlgn="base">
              <a:buNone/>
            </a:pPr>
            <a:r>
              <a:rPr lang="en-US" b="1" cap="all" dirty="0"/>
              <a:t>GUIDELINE:</a:t>
            </a:r>
          </a:p>
          <a:p>
            <a:pPr fontAlgn="base"/>
            <a:r>
              <a:rPr lang="en-US" sz="2200" dirty="0"/>
              <a:t>Most </a:t>
            </a:r>
            <a:r>
              <a:rPr lang="en-US" sz="2200" dirty="0" smtClean="0"/>
              <a:t>vegetables </a:t>
            </a:r>
            <a:r>
              <a:rPr lang="en-US" sz="2200" dirty="0"/>
              <a:t>only need about 1/2 inch of water in a shallow bowl or a tall glass</a:t>
            </a:r>
            <a:r>
              <a:rPr lang="en-US" sz="2200" dirty="0" smtClean="0"/>
              <a:t>. Have a go at measuring this out with an adult.</a:t>
            </a:r>
            <a:endParaRPr lang="en-US" sz="2200" dirty="0"/>
          </a:p>
          <a:p>
            <a:pPr fontAlgn="base"/>
            <a:r>
              <a:rPr lang="en-US" sz="2200" dirty="0"/>
              <a:t>Use shallow bowls for veggies such as lettuce, </a:t>
            </a:r>
            <a:r>
              <a:rPr lang="en-US" sz="2200" dirty="0" err="1"/>
              <a:t>bok</a:t>
            </a:r>
            <a:r>
              <a:rPr lang="en-US" sz="2200" dirty="0"/>
              <a:t> choy, cabbage, etc.</a:t>
            </a:r>
          </a:p>
          <a:p>
            <a:pPr fontAlgn="base"/>
            <a:r>
              <a:rPr lang="en-US" sz="2200" dirty="0"/>
              <a:t>Use a tall glass for long veggies such as green </a:t>
            </a:r>
            <a:r>
              <a:rPr lang="en-US" sz="2200" dirty="0" smtClean="0"/>
              <a:t>onions and celery.</a:t>
            </a:r>
          </a:p>
          <a:p>
            <a:pPr fontAlgn="base"/>
            <a:r>
              <a:rPr lang="en-US" sz="2200" dirty="0" smtClean="0"/>
              <a:t>Put the vegetable in sunlight.</a:t>
            </a:r>
            <a:endParaRPr lang="en-US" sz="2200" dirty="0"/>
          </a:p>
          <a:p>
            <a:pPr fontAlgn="base"/>
            <a:r>
              <a:rPr lang="en-US" sz="2200" dirty="0"/>
              <a:t>Change the water every 2-3 days to ensure there is no slime and/or rot.</a:t>
            </a:r>
          </a:p>
          <a:p>
            <a:pPr marL="0" indent="0">
              <a:buNone/>
            </a:pPr>
            <a:endParaRPr lang="en-GB" dirty="0"/>
          </a:p>
        </p:txBody>
      </p:sp>
      <p:pic>
        <p:nvPicPr>
          <p:cNvPr id="4" name="Picture 3"/>
          <p:cNvPicPr>
            <a:picLocks noChangeAspect="1"/>
          </p:cNvPicPr>
          <p:nvPr/>
        </p:nvPicPr>
        <p:blipFill>
          <a:blip r:embed="rId2"/>
          <a:stretch>
            <a:fillRect/>
          </a:stretch>
        </p:blipFill>
        <p:spPr>
          <a:xfrm>
            <a:off x="0" y="0"/>
            <a:ext cx="4755213" cy="2972008"/>
          </a:xfrm>
          <a:prstGeom prst="rect">
            <a:avLst/>
          </a:prstGeom>
          <a:effectLst>
            <a:reflection stA="91000" endPos="65000" dist="50800" dir="5400000" sy="-100000" algn="bl" rotWithShape="0"/>
          </a:effectLst>
        </p:spPr>
      </p:pic>
    </p:spTree>
    <p:extLst>
      <p:ext uri="{BB962C8B-B14F-4D97-AF65-F5344CB8AC3E}">
        <p14:creationId xmlns:p14="http://schemas.microsoft.com/office/powerpoint/2010/main" val="817495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5305" y="764376"/>
            <a:ext cx="6989784" cy="1077229"/>
          </a:xfrm>
        </p:spPr>
        <p:txBody>
          <a:bodyPr>
            <a:normAutofit/>
          </a:bodyPr>
          <a:lstStyle/>
          <a:p>
            <a:pPr algn="ctr" fontAlgn="base"/>
            <a:r>
              <a:rPr lang="en-US" b="1" cap="all" dirty="0"/>
              <a:t> </a:t>
            </a:r>
            <a:r>
              <a:rPr lang="en-US" b="1" cap="all" dirty="0" smtClean="0">
                <a:hlinkClick r:id="rId2"/>
              </a:rPr>
              <a:t>1. </a:t>
            </a:r>
            <a:r>
              <a:rPr lang="en-US" b="1" cap="all" dirty="0" smtClean="0">
                <a:hlinkClick r:id="rId2"/>
              </a:rPr>
              <a:t>BOK </a:t>
            </a:r>
            <a:r>
              <a:rPr lang="en-US" b="1" cap="all" dirty="0">
                <a:hlinkClick r:id="rId2"/>
              </a:rPr>
              <a:t>CHOY</a:t>
            </a:r>
            <a:endParaRPr lang="en-US" b="1" cap="all" dirty="0"/>
          </a:p>
        </p:txBody>
      </p:sp>
      <p:sp>
        <p:nvSpPr>
          <p:cNvPr id="3" name="Content Placeholder 2"/>
          <p:cNvSpPr>
            <a:spLocks noGrp="1"/>
          </p:cNvSpPr>
          <p:nvPr>
            <p:ph idx="1"/>
          </p:nvPr>
        </p:nvSpPr>
        <p:spPr>
          <a:xfrm>
            <a:off x="4600733" y="994937"/>
            <a:ext cx="6684356" cy="4972716"/>
          </a:xfrm>
        </p:spPr>
        <p:txBody>
          <a:bodyPr>
            <a:normAutofit/>
          </a:bodyPr>
          <a:lstStyle/>
          <a:p>
            <a:pPr marL="0" indent="0" algn="ctr" fontAlgn="base">
              <a:buNone/>
            </a:pPr>
            <a:r>
              <a:rPr lang="en-US" sz="2800" dirty="0" smtClean="0"/>
              <a:t>Bok </a:t>
            </a:r>
            <a:r>
              <a:rPr lang="en-US" sz="2800" dirty="0"/>
              <a:t>choy is a delicious vegetable which can be regrown in water! Simply cut off the bottom of the stalk </a:t>
            </a:r>
            <a:r>
              <a:rPr lang="en-US" sz="2800" dirty="0"/>
              <a:t>(make sure you do this with an adult) </a:t>
            </a:r>
            <a:r>
              <a:rPr lang="en-US" sz="2800" dirty="0" smtClean="0"/>
              <a:t>and </a:t>
            </a:r>
            <a:r>
              <a:rPr lang="en-US" sz="2800" dirty="0"/>
              <a:t>place it in a shallow bowl of water. Within a couple of days you'll start to see growth!</a:t>
            </a:r>
            <a:endParaRPr lang="en-GB" sz="2400" dirty="0"/>
          </a:p>
        </p:txBody>
      </p:sp>
      <p:pic>
        <p:nvPicPr>
          <p:cNvPr id="5" name="Picture 4"/>
          <p:cNvPicPr>
            <a:picLocks noChangeAspect="1"/>
          </p:cNvPicPr>
          <p:nvPr/>
        </p:nvPicPr>
        <p:blipFill>
          <a:blip r:embed="rId3"/>
          <a:stretch>
            <a:fillRect/>
          </a:stretch>
        </p:blipFill>
        <p:spPr>
          <a:xfrm>
            <a:off x="0" y="0"/>
            <a:ext cx="4295305" cy="3217333"/>
          </a:xfrm>
          <a:prstGeom prst="rect">
            <a:avLst/>
          </a:prstGeom>
          <a:effectLst>
            <a:reflection stA="75000" endPos="65000" dist="50800" dir="5400000" sy="-100000" algn="bl" rotWithShape="0"/>
          </a:effectLst>
        </p:spPr>
      </p:pic>
    </p:spTree>
    <p:extLst>
      <p:ext uri="{BB962C8B-B14F-4D97-AF65-F5344CB8AC3E}">
        <p14:creationId xmlns:p14="http://schemas.microsoft.com/office/powerpoint/2010/main" val="720013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a:bodyPr>
          <a:lstStyle/>
          <a:p>
            <a:pPr algn="ctr" fontAlgn="base"/>
            <a:r>
              <a:rPr lang="en-US" b="1" cap="all" dirty="0"/>
              <a:t> </a:t>
            </a:r>
            <a:r>
              <a:rPr lang="en-US" b="1" cap="all" dirty="0">
                <a:hlinkClick r:id="rId2"/>
              </a:rPr>
              <a:t> </a:t>
            </a:r>
            <a:r>
              <a:rPr lang="en-US" b="1" cap="all" dirty="0" smtClean="0">
                <a:hlinkClick r:id="rId2"/>
              </a:rPr>
              <a:t>2. </a:t>
            </a:r>
            <a:r>
              <a:rPr lang="en-US" b="1" cap="all" dirty="0" smtClean="0">
                <a:hlinkClick r:id="rId3"/>
              </a:rPr>
              <a:t>CABBAGE</a:t>
            </a:r>
            <a:endParaRPr lang="en-US" b="1" cap="all" dirty="0"/>
          </a:p>
        </p:txBody>
      </p:sp>
      <p:sp>
        <p:nvSpPr>
          <p:cNvPr id="3" name="Content Placeholder 2"/>
          <p:cNvSpPr>
            <a:spLocks noGrp="1"/>
          </p:cNvSpPr>
          <p:nvPr>
            <p:ph idx="1"/>
          </p:nvPr>
        </p:nvSpPr>
        <p:spPr>
          <a:xfrm>
            <a:off x="2861733" y="994937"/>
            <a:ext cx="8423356" cy="4972716"/>
          </a:xfrm>
        </p:spPr>
        <p:txBody>
          <a:bodyPr>
            <a:normAutofit/>
          </a:bodyPr>
          <a:lstStyle/>
          <a:p>
            <a:pPr marL="0" indent="0" algn="ctr" fontAlgn="base">
              <a:buNone/>
            </a:pPr>
            <a:r>
              <a:rPr lang="en-US" sz="2800" dirty="0"/>
              <a:t>Place the root end of the cabbage in a shallow bowl of water and watch it regrow. Be sure to harvest when it's small for </a:t>
            </a:r>
            <a:r>
              <a:rPr lang="en-US" sz="2800" dirty="0" smtClean="0"/>
              <a:t>the most flavour</a:t>
            </a:r>
            <a:r>
              <a:rPr lang="en-US" sz="2800" dirty="0"/>
              <a:t>!</a:t>
            </a:r>
            <a:endParaRPr lang="en-GB" sz="2400" dirty="0"/>
          </a:p>
        </p:txBody>
      </p:sp>
      <p:pic>
        <p:nvPicPr>
          <p:cNvPr id="4" name="Picture 3"/>
          <p:cNvPicPr>
            <a:picLocks noChangeAspect="1"/>
          </p:cNvPicPr>
          <p:nvPr/>
        </p:nvPicPr>
        <p:blipFill>
          <a:blip r:embed="rId4"/>
          <a:stretch>
            <a:fillRect/>
          </a:stretch>
        </p:blipFill>
        <p:spPr>
          <a:xfrm>
            <a:off x="0" y="0"/>
            <a:ext cx="2861733" cy="3742267"/>
          </a:xfrm>
          <a:prstGeom prst="rect">
            <a:avLst/>
          </a:prstGeom>
          <a:effectLst>
            <a:reflection stA="62000" endPos="65000" dist="50800" dir="5400000" sy="-100000" algn="bl" rotWithShape="0"/>
          </a:effectLst>
        </p:spPr>
      </p:pic>
    </p:spTree>
    <p:extLst>
      <p:ext uri="{BB962C8B-B14F-4D97-AF65-F5344CB8AC3E}">
        <p14:creationId xmlns:p14="http://schemas.microsoft.com/office/powerpoint/2010/main" val="730752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a:bodyPr>
          <a:lstStyle/>
          <a:p>
            <a:pPr algn="ctr" fontAlgn="base"/>
            <a:r>
              <a:rPr lang="en-US" b="1" cap="all" dirty="0"/>
              <a:t> </a:t>
            </a:r>
            <a:r>
              <a:rPr lang="en-US" b="1" cap="all" dirty="0">
                <a:hlinkClick r:id="rId2"/>
              </a:rPr>
              <a:t> 3</a:t>
            </a:r>
            <a:r>
              <a:rPr lang="en-US" b="1" cap="all" dirty="0" smtClean="0">
                <a:hlinkClick r:id="rId2"/>
              </a:rPr>
              <a:t>. </a:t>
            </a:r>
            <a:r>
              <a:rPr lang="en-US" b="1" cap="all" dirty="0" smtClean="0">
                <a:hlinkClick r:id="rId3"/>
              </a:rPr>
              <a:t>CARROT</a:t>
            </a:r>
            <a:r>
              <a:rPr lang="en-US" b="1" cap="all" dirty="0">
                <a:hlinkClick r:id="rId3"/>
              </a:rPr>
              <a:t> </a:t>
            </a:r>
            <a:r>
              <a:rPr lang="en-US" b="1" cap="all" dirty="0" smtClean="0">
                <a:hlinkClick r:id="rId3"/>
              </a:rPr>
              <a:t>greens</a:t>
            </a:r>
            <a:endParaRPr lang="en-US" b="1" cap="all" dirty="0"/>
          </a:p>
        </p:txBody>
      </p:sp>
      <p:sp>
        <p:nvSpPr>
          <p:cNvPr id="3" name="Content Placeholder 2"/>
          <p:cNvSpPr>
            <a:spLocks noGrp="1"/>
          </p:cNvSpPr>
          <p:nvPr>
            <p:ph idx="1"/>
          </p:nvPr>
        </p:nvSpPr>
        <p:spPr>
          <a:xfrm>
            <a:off x="3589867" y="994937"/>
            <a:ext cx="7695222" cy="4972716"/>
          </a:xfrm>
        </p:spPr>
        <p:txBody>
          <a:bodyPr>
            <a:normAutofit/>
          </a:bodyPr>
          <a:lstStyle/>
          <a:p>
            <a:pPr marL="0" indent="0" algn="ctr" fontAlgn="base">
              <a:buNone/>
            </a:pPr>
            <a:r>
              <a:rPr lang="en-US" sz="2800" dirty="0"/>
              <a:t>Although you cannot regrow the carrots themselves in water, you can regrow their green tops. Do this by placing the cut side of the carrot (where the green top grows) in a shallow </a:t>
            </a:r>
            <a:r>
              <a:rPr lang="en-US" sz="2800" dirty="0" smtClean="0"/>
              <a:t>bowl </a:t>
            </a:r>
            <a:r>
              <a:rPr lang="en-US" sz="2800" dirty="0"/>
              <a:t>(make sure you do this with an adult</a:t>
            </a:r>
            <a:r>
              <a:rPr lang="en-US" sz="2800" dirty="0" smtClean="0"/>
              <a:t>). </a:t>
            </a:r>
            <a:r>
              <a:rPr lang="en-US" sz="2800" dirty="0"/>
              <a:t>Use the green tops in salads or to make delicious </a:t>
            </a:r>
            <a:r>
              <a:rPr lang="en-US" sz="2800" dirty="0" smtClean="0"/>
              <a:t>pesto’s</a:t>
            </a:r>
            <a:r>
              <a:rPr lang="en-US" sz="2800" dirty="0"/>
              <a:t>!</a:t>
            </a:r>
            <a:endParaRPr lang="en-GB" sz="2400" dirty="0"/>
          </a:p>
        </p:txBody>
      </p:sp>
      <p:pic>
        <p:nvPicPr>
          <p:cNvPr id="5" name="Picture 4"/>
          <p:cNvPicPr>
            <a:picLocks noChangeAspect="1"/>
          </p:cNvPicPr>
          <p:nvPr/>
        </p:nvPicPr>
        <p:blipFill>
          <a:blip r:embed="rId4"/>
          <a:stretch>
            <a:fillRect/>
          </a:stretch>
        </p:blipFill>
        <p:spPr>
          <a:xfrm>
            <a:off x="0" y="0"/>
            <a:ext cx="3589867" cy="3122437"/>
          </a:xfrm>
          <a:prstGeom prst="rect">
            <a:avLst/>
          </a:prstGeom>
          <a:effectLst>
            <a:reflection stA="86000" endPos="65000" dist="50800" dir="5400000" sy="-100000" algn="bl" rotWithShape="0"/>
          </a:effectLst>
        </p:spPr>
      </p:pic>
    </p:spTree>
    <p:extLst>
      <p:ext uri="{BB962C8B-B14F-4D97-AF65-F5344CB8AC3E}">
        <p14:creationId xmlns:p14="http://schemas.microsoft.com/office/powerpoint/2010/main" val="1826559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a:bodyPr>
          <a:lstStyle/>
          <a:p>
            <a:pPr algn="ctr" fontAlgn="base"/>
            <a:r>
              <a:rPr lang="en-US" b="1" cap="all" dirty="0"/>
              <a:t> </a:t>
            </a:r>
            <a:r>
              <a:rPr lang="en-US" b="1" cap="all" dirty="0">
                <a:hlinkClick r:id="rId2"/>
              </a:rPr>
              <a:t> </a:t>
            </a:r>
            <a:r>
              <a:rPr lang="en-US" b="1" cap="all" dirty="0" smtClean="0">
                <a:hlinkClick r:id="rId2"/>
              </a:rPr>
              <a:t>4. </a:t>
            </a:r>
            <a:r>
              <a:rPr lang="en-US" b="1" cap="all" dirty="0">
                <a:hlinkClick r:id="rId3"/>
              </a:rPr>
              <a:t>CELERY</a:t>
            </a:r>
            <a:r>
              <a:rPr lang="en-US" b="1" cap="all" dirty="0"/>
              <a:t/>
            </a:r>
            <a:br>
              <a:rPr lang="en-US" b="1" cap="all" dirty="0"/>
            </a:br>
            <a:endParaRPr lang="en-US" b="1" cap="all" dirty="0"/>
          </a:p>
        </p:txBody>
      </p:sp>
      <p:sp>
        <p:nvSpPr>
          <p:cNvPr id="3" name="Content Placeholder 2"/>
          <p:cNvSpPr>
            <a:spLocks noGrp="1"/>
          </p:cNvSpPr>
          <p:nvPr>
            <p:ph idx="1"/>
          </p:nvPr>
        </p:nvSpPr>
        <p:spPr>
          <a:xfrm>
            <a:off x="3589867" y="1045737"/>
            <a:ext cx="7695222" cy="4972716"/>
          </a:xfrm>
        </p:spPr>
        <p:txBody>
          <a:bodyPr>
            <a:normAutofit/>
          </a:bodyPr>
          <a:lstStyle/>
          <a:p>
            <a:pPr marL="0" indent="0" algn="ctr" fontAlgn="base">
              <a:buNone/>
            </a:pPr>
            <a:r>
              <a:rPr lang="en-US" sz="2800" dirty="0"/>
              <a:t>Celery stalks will take a while to fully grow, but it's well worth the wait! Simply cut about </a:t>
            </a:r>
            <a:r>
              <a:rPr lang="en-US" sz="2800" dirty="0" smtClean="0"/>
              <a:t>2 inches </a:t>
            </a:r>
            <a:r>
              <a:rPr lang="en-US" sz="2800" dirty="0"/>
              <a:t>off the bottom of the </a:t>
            </a:r>
            <a:r>
              <a:rPr lang="en-US" sz="2800" dirty="0" smtClean="0"/>
              <a:t>stalk </a:t>
            </a:r>
            <a:r>
              <a:rPr lang="en-US" sz="2800" dirty="0"/>
              <a:t>(make sure you do this with an adult)</a:t>
            </a:r>
            <a:r>
              <a:rPr lang="en-US" sz="2800" dirty="0" smtClean="0"/>
              <a:t> </a:t>
            </a:r>
            <a:r>
              <a:rPr lang="en-US" sz="2800" dirty="0"/>
              <a:t>and stick in a shallow bowl with water.</a:t>
            </a:r>
            <a:endParaRPr lang="en-GB" sz="2400" dirty="0"/>
          </a:p>
        </p:txBody>
      </p:sp>
      <p:pic>
        <p:nvPicPr>
          <p:cNvPr id="4" name="Picture 3"/>
          <p:cNvPicPr>
            <a:picLocks noChangeAspect="1"/>
          </p:cNvPicPr>
          <p:nvPr/>
        </p:nvPicPr>
        <p:blipFill>
          <a:blip r:embed="rId4"/>
          <a:stretch>
            <a:fillRect/>
          </a:stretch>
        </p:blipFill>
        <p:spPr>
          <a:xfrm>
            <a:off x="0" y="0"/>
            <a:ext cx="3765772" cy="2523067"/>
          </a:xfrm>
          <a:prstGeom prst="rect">
            <a:avLst/>
          </a:prstGeom>
          <a:effectLst>
            <a:reflection stA="53000" endPos="65000" dist="50800" dir="5400000" sy="-100000" algn="bl" rotWithShape="0"/>
          </a:effectLst>
        </p:spPr>
      </p:pic>
    </p:spTree>
    <p:extLst>
      <p:ext uri="{BB962C8B-B14F-4D97-AF65-F5344CB8AC3E}">
        <p14:creationId xmlns:p14="http://schemas.microsoft.com/office/powerpoint/2010/main" val="946769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a:t> </a:t>
            </a:r>
            <a:r>
              <a:rPr lang="en-US" sz="4000" b="1" cap="all" dirty="0">
                <a:hlinkClick r:id="rId2"/>
              </a:rPr>
              <a:t> 5</a:t>
            </a:r>
            <a:r>
              <a:rPr lang="en-US" sz="4000" b="1" cap="all" dirty="0" smtClean="0">
                <a:hlinkClick r:id="rId2"/>
              </a:rPr>
              <a:t>. </a:t>
            </a:r>
            <a:r>
              <a:rPr lang="en-US" sz="4000" b="1" cap="all" dirty="0">
                <a:hlinkClick r:id="rId3"/>
              </a:rPr>
              <a:t>FENNEL</a:t>
            </a:r>
            <a:r>
              <a:rPr lang="en-US" b="1" cap="all" dirty="0"/>
              <a:t/>
            </a:r>
            <a:br>
              <a:rPr lang="en-US" b="1" cap="all" dirty="0"/>
            </a:br>
            <a:r>
              <a:rPr lang="en-US" b="1" cap="all" dirty="0"/>
              <a:t/>
            </a:r>
            <a:br>
              <a:rPr lang="en-US" b="1" cap="all" dirty="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Making sure to leave the roots intact, cut the bottom </a:t>
            </a:r>
            <a:r>
              <a:rPr lang="en-US" sz="2800" dirty="0" smtClean="0"/>
              <a:t>1 inch piece </a:t>
            </a:r>
            <a:r>
              <a:rPr lang="en-US" sz="2800" dirty="0"/>
              <a:t>off the fennel </a:t>
            </a:r>
            <a:r>
              <a:rPr lang="en-US" sz="2800" dirty="0"/>
              <a:t>(make sure you do this with an adult) </a:t>
            </a:r>
            <a:r>
              <a:rPr lang="en-US" sz="2800" dirty="0" smtClean="0"/>
              <a:t>and </a:t>
            </a:r>
            <a:r>
              <a:rPr lang="en-US" sz="2800" dirty="0"/>
              <a:t>stick it in a shallow bowl of water.</a:t>
            </a:r>
            <a:endParaRPr lang="en-GB" sz="2400" dirty="0"/>
          </a:p>
        </p:txBody>
      </p:sp>
      <p:pic>
        <p:nvPicPr>
          <p:cNvPr id="5" name="Picture 4"/>
          <p:cNvPicPr>
            <a:picLocks noChangeAspect="1"/>
          </p:cNvPicPr>
          <p:nvPr/>
        </p:nvPicPr>
        <p:blipFill>
          <a:blip r:embed="rId4"/>
          <a:stretch>
            <a:fillRect/>
          </a:stretch>
        </p:blipFill>
        <p:spPr>
          <a:xfrm>
            <a:off x="0" y="0"/>
            <a:ext cx="3589867" cy="3589867"/>
          </a:xfrm>
          <a:prstGeom prst="rect">
            <a:avLst/>
          </a:prstGeom>
          <a:effectLst>
            <a:reflection stA="78000" endPos="65000" dist="50800" dir="5400000" sy="-100000" algn="bl" rotWithShape="0"/>
          </a:effectLst>
        </p:spPr>
      </p:pic>
    </p:spTree>
    <p:extLst>
      <p:ext uri="{BB962C8B-B14F-4D97-AF65-F5344CB8AC3E}">
        <p14:creationId xmlns:p14="http://schemas.microsoft.com/office/powerpoint/2010/main" val="1464173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smtClean="0"/>
              <a:t> </a:t>
            </a:r>
            <a:r>
              <a:rPr lang="en-US" sz="4000" b="1" cap="all" dirty="0" smtClean="0">
                <a:hlinkClick r:id="rId2"/>
              </a:rPr>
              <a:t> 6</a:t>
            </a:r>
            <a:r>
              <a:rPr lang="en-US" sz="4000" b="1" u="sng" cap="all" dirty="0" smtClean="0">
                <a:hlinkClick r:id="rId2"/>
              </a:rPr>
              <a:t>.</a:t>
            </a:r>
            <a:r>
              <a:rPr lang="en-US" sz="4000" b="1" u="sng" cap="all" dirty="0" smtClean="0">
                <a:hlinkClick r:id="rId3"/>
              </a:rPr>
              <a:t>garlic </a:t>
            </a:r>
            <a:r>
              <a:rPr lang="en-US" sz="4000" b="1" cap="all" dirty="0" smtClean="0">
                <a:hlinkClick r:id="rId3"/>
              </a:rPr>
              <a:t>chives</a:t>
            </a:r>
            <a:r>
              <a:rPr lang="en-US" b="1" cap="all" dirty="0" smtClean="0"/>
              <a:t/>
            </a:r>
            <a:br>
              <a:rPr lang="en-US" b="1" cap="all" dirty="0" smtClean="0"/>
            </a:br>
            <a:r>
              <a:rPr lang="en-US" b="1" cap="all" dirty="0" smtClean="0"/>
              <a:t/>
            </a:r>
            <a:br>
              <a:rPr lang="en-US" b="1" cap="all" dirty="0" smtClean="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Garlic chives are actually the greens that grow from the tops of garlic and are delicious when added to soups, salads, and baked potatoes! Simply take a garlic clove and place in a small bowl of water, making sure NOT to submerge the entire clove. Within a few days, you'll start to see the green tops sprout!</a:t>
            </a:r>
            <a:endParaRPr lang="en-GB" sz="2400" dirty="0"/>
          </a:p>
        </p:txBody>
      </p:sp>
      <p:pic>
        <p:nvPicPr>
          <p:cNvPr id="4" name="Picture 3"/>
          <p:cNvPicPr>
            <a:picLocks noChangeAspect="1"/>
          </p:cNvPicPr>
          <p:nvPr/>
        </p:nvPicPr>
        <p:blipFill>
          <a:blip r:embed="rId4"/>
          <a:stretch>
            <a:fillRect/>
          </a:stretch>
        </p:blipFill>
        <p:spPr>
          <a:xfrm>
            <a:off x="-1" y="0"/>
            <a:ext cx="2556933" cy="3835400"/>
          </a:xfrm>
          <a:prstGeom prst="rect">
            <a:avLst/>
          </a:prstGeom>
          <a:effectLst>
            <a:reflection stA="99000" endPos="65000" dist="50800" dir="5400000" sy="-100000" algn="bl" rotWithShape="0"/>
          </a:effectLst>
        </p:spPr>
      </p:pic>
    </p:spTree>
    <p:extLst>
      <p:ext uri="{BB962C8B-B14F-4D97-AF65-F5344CB8AC3E}">
        <p14:creationId xmlns:p14="http://schemas.microsoft.com/office/powerpoint/2010/main" val="1075596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smtClean="0"/>
              <a:t> </a:t>
            </a:r>
            <a:r>
              <a:rPr lang="en-US" sz="4000" b="1" cap="all" dirty="0" smtClean="0">
                <a:hlinkClick r:id="rId2"/>
              </a:rPr>
              <a:t> </a:t>
            </a:r>
            <a:r>
              <a:rPr lang="en-US" sz="4000" b="1" cap="all" dirty="0">
                <a:hlinkClick r:id="rId2"/>
              </a:rPr>
              <a:t>7</a:t>
            </a:r>
            <a:r>
              <a:rPr lang="en-US" sz="4000" b="1" u="sng" cap="all" dirty="0" smtClean="0">
                <a:hlinkClick r:id="rId2"/>
              </a:rPr>
              <a:t>.</a:t>
            </a:r>
            <a:r>
              <a:rPr lang="en-US" sz="4000" b="1" u="sng" cap="all" dirty="0" smtClean="0">
                <a:hlinkClick r:id="rId3"/>
              </a:rPr>
              <a:t>green onions</a:t>
            </a:r>
            <a:r>
              <a:rPr lang="en-US" b="1" cap="all" dirty="0" smtClean="0"/>
              <a:t/>
            </a:r>
            <a:br>
              <a:rPr lang="en-US" b="1" cap="all" dirty="0" smtClean="0"/>
            </a:br>
            <a:r>
              <a:rPr lang="en-US" b="1" cap="all" dirty="0" smtClean="0"/>
              <a:t/>
            </a:r>
            <a:br>
              <a:rPr lang="en-US" b="1" cap="all" dirty="0" smtClean="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Keep the white part of the green onion along with any of its roots that may still be there. Submerge the white part in a tall glass of water and watch it grow!</a:t>
            </a:r>
            <a:endParaRPr lang="en-GB" sz="2400" dirty="0"/>
          </a:p>
        </p:txBody>
      </p:sp>
      <p:pic>
        <p:nvPicPr>
          <p:cNvPr id="5" name="Picture 4"/>
          <p:cNvPicPr>
            <a:picLocks noChangeAspect="1"/>
          </p:cNvPicPr>
          <p:nvPr/>
        </p:nvPicPr>
        <p:blipFill>
          <a:blip r:embed="rId4"/>
          <a:stretch>
            <a:fillRect/>
          </a:stretch>
        </p:blipFill>
        <p:spPr>
          <a:xfrm>
            <a:off x="0" y="0"/>
            <a:ext cx="2438400" cy="3608832"/>
          </a:xfrm>
          <a:prstGeom prst="rect">
            <a:avLst/>
          </a:prstGeom>
          <a:effectLst>
            <a:reflection stA="66000" endPos="65000" dist="50800" dir="5400000" sy="-100000" algn="bl" rotWithShape="0"/>
          </a:effectLst>
        </p:spPr>
      </p:pic>
    </p:spTree>
    <p:extLst>
      <p:ext uri="{BB962C8B-B14F-4D97-AF65-F5344CB8AC3E}">
        <p14:creationId xmlns:p14="http://schemas.microsoft.com/office/powerpoint/2010/main" val="1817275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smtClean="0"/>
              <a:t> </a:t>
            </a:r>
            <a:r>
              <a:rPr lang="en-US" sz="4000" b="1" cap="all" dirty="0" smtClean="0">
                <a:hlinkClick r:id="rId2"/>
              </a:rPr>
              <a:t> 8</a:t>
            </a:r>
            <a:r>
              <a:rPr lang="en-US" sz="4000" b="1" u="sng" cap="all" dirty="0" smtClean="0">
                <a:hlinkClick r:id="rId2"/>
              </a:rPr>
              <a:t>.</a:t>
            </a:r>
            <a:r>
              <a:rPr lang="en-US" sz="4000" b="1" u="sng" cap="all" dirty="0" smtClean="0">
                <a:hlinkClick r:id="rId3"/>
              </a:rPr>
              <a:t>Leeks</a:t>
            </a:r>
            <a:r>
              <a:rPr lang="en-US" b="1" cap="all" dirty="0" smtClean="0"/>
              <a:t/>
            </a:r>
            <a:br>
              <a:rPr lang="en-US" b="1" cap="all" dirty="0" smtClean="0"/>
            </a:br>
            <a:r>
              <a:rPr lang="en-US" b="1" cap="all" dirty="0" smtClean="0"/>
              <a:t/>
            </a:r>
            <a:br>
              <a:rPr lang="en-US" b="1" cap="all" dirty="0" smtClean="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Cut the bottom </a:t>
            </a:r>
            <a:r>
              <a:rPr lang="en-US" sz="2800" dirty="0" smtClean="0"/>
              <a:t>2-3 inches </a:t>
            </a:r>
            <a:r>
              <a:rPr lang="en-US" sz="2800" dirty="0"/>
              <a:t>of the </a:t>
            </a:r>
            <a:r>
              <a:rPr lang="en-US" sz="2800" dirty="0" smtClean="0"/>
              <a:t>stalk (make sure you do this with an adult) </a:t>
            </a:r>
            <a:r>
              <a:rPr lang="en-US" sz="2800" dirty="0"/>
              <a:t>and place in a bowl of water. The growth will come from the center of the plant.</a:t>
            </a:r>
            <a:endParaRPr lang="en-GB" sz="2400" dirty="0"/>
          </a:p>
        </p:txBody>
      </p:sp>
      <p:pic>
        <p:nvPicPr>
          <p:cNvPr id="4" name="Picture 3"/>
          <p:cNvPicPr>
            <a:picLocks noChangeAspect="1"/>
          </p:cNvPicPr>
          <p:nvPr/>
        </p:nvPicPr>
        <p:blipFill>
          <a:blip r:embed="rId4"/>
          <a:stretch>
            <a:fillRect/>
          </a:stretch>
        </p:blipFill>
        <p:spPr>
          <a:xfrm>
            <a:off x="0" y="0"/>
            <a:ext cx="3048000" cy="4064000"/>
          </a:xfrm>
          <a:prstGeom prst="rect">
            <a:avLst/>
          </a:prstGeom>
          <a:effectLst>
            <a:reflection stA="79000" endPos="65000" dist="50800" dir="5400000" sy="-100000" algn="bl" rotWithShape="0"/>
          </a:effectLst>
        </p:spPr>
      </p:pic>
    </p:spTree>
    <p:extLst>
      <p:ext uri="{BB962C8B-B14F-4D97-AF65-F5344CB8AC3E}">
        <p14:creationId xmlns:p14="http://schemas.microsoft.com/office/powerpoint/2010/main" val="832931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smtClean="0"/>
              <a:t> </a:t>
            </a:r>
            <a:r>
              <a:rPr lang="en-US" sz="3600" b="1" cap="all" dirty="0">
                <a:hlinkClick r:id="rId2"/>
              </a:rPr>
              <a:t>9.</a:t>
            </a:r>
            <a:r>
              <a:rPr lang="en-US" sz="3600" b="1" cap="all" dirty="0" smtClean="0">
                <a:hlinkClick r:id="rId2"/>
              </a:rPr>
              <a:t>LEMONGRASS</a:t>
            </a:r>
            <a:r>
              <a:rPr lang="en-US" sz="3600" b="1" cap="all" dirty="0"/>
              <a:t/>
            </a:r>
            <a:br>
              <a:rPr lang="en-US" sz="3600" b="1" cap="all" dirty="0"/>
            </a:br>
            <a:r>
              <a:rPr lang="en-US" b="1" cap="all" dirty="0" smtClean="0"/>
              <a:t/>
            </a:r>
            <a:br>
              <a:rPr lang="en-US" b="1" cap="all" dirty="0" smtClean="0"/>
            </a:br>
            <a:r>
              <a:rPr lang="en-US" b="1" cap="all" dirty="0" smtClean="0"/>
              <a:t/>
            </a:r>
            <a:br>
              <a:rPr lang="en-US" b="1" cap="all" dirty="0" smtClean="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Cut the bottom 2-3″ off the stalk and place in a tall glass with water. New growth will come from the center of the plant.</a:t>
            </a:r>
            <a:endParaRPr lang="en-GB" sz="2400" dirty="0"/>
          </a:p>
        </p:txBody>
      </p:sp>
      <p:pic>
        <p:nvPicPr>
          <p:cNvPr id="5" name="Picture 4"/>
          <p:cNvPicPr>
            <a:picLocks noChangeAspect="1"/>
          </p:cNvPicPr>
          <p:nvPr/>
        </p:nvPicPr>
        <p:blipFill>
          <a:blip r:embed="rId3"/>
          <a:stretch>
            <a:fillRect/>
          </a:stretch>
        </p:blipFill>
        <p:spPr>
          <a:xfrm>
            <a:off x="0" y="0"/>
            <a:ext cx="2895600" cy="3858944"/>
          </a:xfrm>
          <a:prstGeom prst="rect">
            <a:avLst/>
          </a:prstGeom>
          <a:effectLst>
            <a:reflection stA="95000" endPos="65000" dist="50800" dir="5400000" sy="-100000" algn="bl" rotWithShape="0"/>
          </a:effectLst>
        </p:spPr>
      </p:pic>
    </p:spTree>
    <p:extLst>
      <p:ext uri="{BB962C8B-B14F-4D97-AF65-F5344CB8AC3E}">
        <p14:creationId xmlns:p14="http://schemas.microsoft.com/office/powerpoint/2010/main" val="163885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1733" y="768504"/>
            <a:ext cx="8423356" cy="1077229"/>
          </a:xfrm>
        </p:spPr>
        <p:txBody>
          <a:bodyPr>
            <a:normAutofit fontScale="90000"/>
          </a:bodyPr>
          <a:lstStyle/>
          <a:p>
            <a:pPr algn="ctr" fontAlgn="base"/>
            <a:r>
              <a:rPr lang="en-US" b="1" cap="all" dirty="0" smtClean="0"/>
              <a:t> </a:t>
            </a:r>
            <a:r>
              <a:rPr lang="en-US" sz="3600" b="1" cap="all" dirty="0">
                <a:hlinkClick r:id="rId2"/>
              </a:rPr>
              <a:t>10.</a:t>
            </a:r>
            <a:r>
              <a:rPr lang="en-US" sz="3600" b="1" cap="all" dirty="0" smtClean="0">
                <a:hlinkClick r:id="rId2"/>
              </a:rPr>
              <a:t>LETTUCE</a:t>
            </a:r>
            <a:r>
              <a:rPr lang="en-US" sz="3200" b="1" cap="all" dirty="0"/>
              <a:t/>
            </a:r>
            <a:br>
              <a:rPr lang="en-US" sz="3200" b="1" cap="all" dirty="0"/>
            </a:br>
            <a:r>
              <a:rPr lang="en-US" sz="3600" b="1" cap="all" dirty="0"/>
              <a:t/>
            </a:r>
            <a:br>
              <a:rPr lang="en-US" sz="3600" b="1" cap="all" dirty="0"/>
            </a:br>
            <a:r>
              <a:rPr lang="en-US" b="1" cap="all" dirty="0" smtClean="0"/>
              <a:t/>
            </a:r>
            <a:br>
              <a:rPr lang="en-US" b="1" cap="all" dirty="0" smtClean="0"/>
            </a:br>
            <a:r>
              <a:rPr lang="en-US" b="1" cap="all" dirty="0" smtClean="0"/>
              <a:t/>
            </a:r>
            <a:br>
              <a:rPr lang="en-US" b="1" cap="all" dirty="0" smtClean="0"/>
            </a:br>
            <a:endParaRPr lang="en-US" b="1" cap="all" dirty="0"/>
          </a:p>
        </p:txBody>
      </p:sp>
      <p:sp>
        <p:nvSpPr>
          <p:cNvPr id="3" name="Content Placeholder 2"/>
          <p:cNvSpPr>
            <a:spLocks noGrp="1"/>
          </p:cNvSpPr>
          <p:nvPr>
            <p:ph idx="1"/>
          </p:nvPr>
        </p:nvSpPr>
        <p:spPr>
          <a:xfrm>
            <a:off x="3589867" y="1062671"/>
            <a:ext cx="7695222" cy="4972716"/>
          </a:xfrm>
        </p:spPr>
        <p:txBody>
          <a:bodyPr>
            <a:normAutofit/>
          </a:bodyPr>
          <a:lstStyle/>
          <a:p>
            <a:pPr marL="0" indent="0" algn="ctr" fontAlgn="base">
              <a:buNone/>
            </a:pPr>
            <a:r>
              <a:rPr lang="en-US" sz="2800" dirty="0"/>
              <a:t>Place the bottom part of the head of the lettuce in a shallow bowl and new growth will start at the center within 2-3 days. Within 2 weeks, you'll have new lettuce leaves!</a:t>
            </a:r>
            <a:endParaRPr lang="en-GB" sz="2400" dirty="0"/>
          </a:p>
        </p:txBody>
      </p:sp>
      <p:pic>
        <p:nvPicPr>
          <p:cNvPr id="4" name="Picture 3"/>
          <p:cNvPicPr>
            <a:picLocks noChangeAspect="1"/>
          </p:cNvPicPr>
          <p:nvPr/>
        </p:nvPicPr>
        <p:blipFill>
          <a:blip r:embed="rId3"/>
          <a:stretch>
            <a:fillRect/>
          </a:stretch>
        </p:blipFill>
        <p:spPr>
          <a:xfrm>
            <a:off x="-1" y="-1"/>
            <a:ext cx="3234267" cy="3234267"/>
          </a:xfrm>
          <a:prstGeom prst="rect">
            <a:avLst/>
          </a:prstGeom>
          <a:effectLst>
            <a:reflection stA="73000" endPos="65000" dist="50800" dir="5400000" sy="-100000" algn="bl" rotWithShape="0"/>
          </a:effectLst>
        </p:spPr>
      </p:pic>
    </p:spTree>
    <p:extLst>
      <p:ext uri="{BB962C8B-B14F-4D97-AF65-F5344CB8AC3E}">
        <p14:creationId xmlns:p14="http://schemas.microsoft.com/office/powerpoint/2010/main" val="17983126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199" y="863600"/>
            <a:ext cx="6620931" cy="5012267"/>
          </a:xfrm>
        </p:spPr>
        <p:txBody>
          <a:bodyPr>
            <a:noAutofit/>
          </a:bodyPr>
          <a:lstStyle/>
          <a:p>
            <a:pPr marL="0" indent="0" algn="ctr">
              <a:lnSpc>
                <a:spcPct val="100000"/>
              </a:lnSpc>
              <a:buNone/>
            </a:pPr>
            <a:r>
              <a:rPr lang="en-US" sz="1800" dirty="0"/>
              <a:t>There are plenty other veggies that will regrow using just a small scrap of the original food. These listed below can be started in water, but should be transplanted to soil for full growth and harvest.</a:t>
            </a:r>
            <a:br>
              <a:rPr lang="en-US" sz="1800" dirty="0"/>
            </a:br>
            <a:endParaRPr lang="en-US" sz="1800" dirty="0"/>
          </a:p>
          <a:p>
            <a:pPr>
              <a:lnSpc>
                <a:spcPct val="100000"/>
              </a:lnSpc>
              <a:spcBef>
                <a:spcPts val="0"/>
              </a:spcBef>
              <a:spcAft>
                <a:spcPts val="0"/>
              </a:spcAft>
            </a:pPr>
            <a:r>
              <a:rPr lang="en-US" sz="1800" dirty="0"/>
              <a:t>avocado</a:t>
            </a:r>
          </a:p>
          <a:p>
            <a:pPr>
              <a:lnSpc>
                <a:spcPct val="100000"/>
              </a:lnSpc>
              <a:spcBef>
                <a:spcPts val="0"/>
              </a:spcBef>
              <a:spcAft>
                <a:spcPts val="0"/>
              </a:spcAft>
            </a:pPr>
            <a:r>
              <a:rPr lang="en-US" sz="1800" dirty="0"/>
              <a:t>basil</a:t>
            </a:r>
          </a:p>
          <a:p>
            <a:pPr>
              <a:lnSpc>
                <a:spcPct val="100000"/>
              </a:lnSpc>
              <a:spcBef>
                <a:spcPts val="0"/>
              </a:spcBef>
              <a:spcAft>
                <a:spcPts val="0"/>
              </a:spcAft>
            </a:pPr>
            <a:r>
              <a:rPr lang="en-US" sz="1800" dirty="0"/>
              <a:t>beets</a:t>
            </a:r>
          </a:p>
          <a:p>
            <a:pPr>
              <a:lnSpc>
                <a:spcPct val="100000"/>
              </a:lnSpc>
              <a:spcBef>
                <a:spcPts val="0"/>
              </a:spcBef>
              <a:spcAft>
                <a:spcPts val="0"/>
              </a:spcAft>
            </a:pPr>
            <a:r>
              <a:rPr lang="en-US" sz="1800" dirty="0"/>
              <a:t>Coriander/cilantro</a:t>
            </a:r>
          </a:p>
          <a:p>
            <a:pPr>
              <a:lnSpc>
                <a:spcPct val="100000"/>
              </a:lnSpc>
              <a:spcBef>
                <a:spcPts val="0"/>
              </a:spcBef>
              <a:spcAft>
                <a:spcPts val="0"/>
              </a:spcAft>
            </a:pPr>
            <a:r>
              <a:rPr lang="en-US" sz="1800" dirty="0"/>
              <a:t>ginger</a:t>
            </a:r>
          </a:p>
          <a:p>
            <a:pPr>
              <a:lnSpc>
                <a:spcPct val="100000"/>
              </a:lnSpc>
              <a:spcBef>
                <a:spcPts val="0"/>
              </a:spcBef>
              <a:spcAft>
                <a:spcPts val="0"/>
              </a:spcAft>
            </a:pPr>
            <a:r>
              <a:rPr lang="en-US" sz="1800" dirty="0"/>
              <a:t>lemon balm</a:t>
            </a:r>
          </a:p>
          <a:p>
            <a:pPr>
              <a:lnSpc>
                <a:spcPct val="100000"/>
              </a:lnSpc>
              <a:spcBef>
                <a:spcPts val="0"/>
              </a:spcBef>
              <a:spcAft>
                <a:spcPts val="0"/>
              </a:spcAft>
            </a:pPr>
            <a:r>
              <a:rPr lang="en-US" sz="1800" dirty="0"/>
              <a:t>mint</a:t>
            </a:r>
          </a:p>
          <a:p>
            <a:pPr>
              <a:lnSpc>
                <a:spcPct val="100000"/>
              </a:lnSpc>
              <a:spcBef>
                <a:spcPts val="0"/>
              </a:spcBef>
              <a:spcAft>
                <a:spcPts val="0"/>
              </a:spcAft>
            </a:pPr>
            <a:r>
              <a:rPr lang="en-US" sz="1800" dirty="0"/>
              <a:t>mushrooms</a:t>
            </a:r>
          </a:p>
          <a:p>
            <a:pPr>
              <a:lnSpc>
                <a:spcPct val="100000"/>
              </a:lnSpc>
              <a:spcBef>
                <a:spcPts val="0"/>
              </a:spcBef>
              <a:spcAft>
                <a:spcPts val="0"/>
              </a:spcAft>
            </a:pPr>
            <a:r>
              <a:rPr lang="en-US" sz="1800" dirty="0"/>
              <a:t>onions (white/yellow/red)</a:t>
            </a:r>
          </a:p>
          <a:p>
            <a:pPr>
              <a:lnSpc>
                <a:spcPct val="100000"/>
              </a:lnSpc>
              <a:spcBef>
                <a:spcPts val="0"/>
              </a:spcBef>
              <a:spcAft>
                <a:spcPts val="0"/>
              </a:spcAft>
            </a:pPr>
            <a:r>
              <a:rPr lang="en-US" sz="1800" dirty="0"/>
              <a:t>parsnips</a:t>
            </a:r>
          </a:p>
          <a:p>
            <a:pPr>
              <a:lnSpc>
                <a:spcPct val="100000"/>
              </a:lnSpc>
              <a:spcBef>
                <a:spcPts val="0"/>
              </a:spcBef>
              <a:spcAft>
                <a:spcPts val="0"/>
              </a:spcAft>
            </a:pPr>
            <a:r>
              <a:rPr lang="en-US" sz="1800" dirty="0"/>
              <a:t>pineapple</a:t>
            </a:r>
          </a:p>
          <a:p>
            <a:pPr>
              <a:lnSpc>
                <a:spcPct val="100000"/>
              </a:lnSpc>
              <a:spcBef>
                <a:spcPts val="0"/>
              </a:spcBef>
              <a:spcAft>
                <a:spcPts val="0"/>
              </a:spcAft>
            </a:pPr>
            <a:r>
              <a:rPr lang="en-US" sz="1800" dirty="0"/>
              <a:t>potatoes</a:t>
            </a:r>
          </a:p>
          <a:p>
            <a:pPr>
              <a:lnSpc>
                <a:spcPct val="100000"/>
              </a:lnSpc>
              <a:spcBef>
                <a:spcPts val="0"/>
              </a:spcBef>
              <a:spcAft>
                <a:spcPts val="0"/>
              </a:spcAft>
            </a:pPr>
            <a:r>
              <a:rPr lang="en-US" sz="1800" dirty="0"/>
              <a:t>rosemary</a:t>
            </a:r>
          </a:p>
          <a:p>
            <a:pPr>
              <a:lnSpc>
                <a:spcPct val="100000"/>
              </a:lnSpc>
              <a:spcBef>
                <a:spcPts val="0"/>
              </a:spcBef>
              <a:spcAft>
                <a:spcPts val="0"/>
              </a:spcAft>
            </a:pPr>
            <a:r>
              <a:rPr lang="en-US" sz="1800" dirty="0"/>
              <a:t>sweet potatoes</a:t>
            </a:r>
          </a:p>
          <a:p>
            <a:pPr>
              <a:lnSpc>
                <a:spcPct val="100000"/>
              </a:lnSpc>
              <a:spcBef>
                <a:spcPts val="0"/>
              </a:spcBef>
              <a:spcAft>
                <a:spcPts val="0"/>
              </a:spcAft>
            </a:pPr>
            <a:r>
              <a:rPr lang="en-US" sz="1800" dirty="0"/>
              <a:t>turnips</a:t>
            </a:r>
          </a:p>
          <a:p>
            <a:pPr marL="0" indent="0" algn="ctr">
              <a:lnSpc>
                <a:spcPct val="100000"/>
              </a:lnSpc>
              <a:buNone/>
            </a:pPr>
            <a:r>
              <a:rPr lang="en-US" sz="1800" dirty="0"/>
              <a:t>Also, you can save the seeds/pits from apples, cherries, lemons, nectarines, peaches, peppers (sweet and hot), plums, pumpkins and tomatoes to grow your own new vegetables!</a:t>
            </a:r>
          </a:p>
        </p:txBody>
      </p:sp>
      <p:pic>
        <p:nvPicPr>
          <p:cNvPr id="7" name="Picture 6"/>
          <p:cNvPicPr>
            <a:picLocks noChangeAspect="1"/>
          </p:cNvPicPr>
          <p:nvPr/>
        </p:nvPicPr>
        <p:blipFill>
          <a:blip r:embed="rId2"/>
          <a:stretch>
            <a:fillRect/>
          </a:stretch>
        </p:blipFill>
        <p:spPr>
          <a:xfrm>
            <a:off x="0" y="0"/>
            <a:ext cx="4762864" cy="3181349"/>
          </a:xfrm>
          <a:prstGeom prst="rect">
            <a:avLst/>
          </a:prstGeom>
          <a:effectLst>
            <a:reflection stA="73000" endPos="65000" dist="50800" dir="5400000" sy="-100000" algn="bl" rotWithShape="0"/>
          </a:effectLst>
        </p:spPr>
      </p:pic>
    </p:spTree>
    <p:extLst>
      <p:ext uri="{BB962C8B-B14F-4D97-AF65-F5344CB8AC3E}">
        <p14:creationId xmlns:p14="http://schemas.microsoft.com/office/powerpoint/2010/main" val="3414900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75</TotalTime>
  <Words>663</Words>
  <Application>Microsoft Macintosh PowerPoint</Application>
  <PresentationFormat>Widescreen</PresentationFormat>
  <Paragraphs>46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MS Shell Dlg 2</vt:lpstr>
      <vt:lpstr>Wingdings</vt:lpstr>
      <vt:lpstr>Wingdings 3</vt:lpstr>
      <vt:lpstr>Arial</vt:lpstr>
      <vt:lpstr>Madison</vt:lpstr>
      <vt:lpstr>Grow your own Vegetables!</vt:lpstr>
      <vt:lpstr>PowerPoint Presentation</vt:lpstr>
      <vt:lpstr>10 WATER REGROWN VEGGIES </vt:lpstr>
      <vt:lpstr> 1. BOK CHOY</vt:lpstr>
      <vt:lpstr>  2. CABBAGE</vt:lpstr>
      <vt:lpstr>  3. CARROT greens</vt:lpstr>
      <vt:lpstr>  4. CELERY </vt:lpstr>
      <vt:lpstr>  5. FENNEL  </vt:lpstr>
      <vt:lpstr>  6.garlic chives  </vt:lpstr>
      <vt:lpstr>  7.green onions  </vt:lpstr>
      <vt:lpstr>  8.Leeks  </vt:lpstr>
      <vt:lpstr> 9.LEMONGRASS   </vt:lpstr>
      <vt:lpstr> 10.LETTUCE    </vt:lpstr>
      <vt:lpstr>PowerPoint Presentation</vt:lpstr>
    </vt:vector>
  </TitlesOfParts>
  <Company/>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 your own Vegetables!</dc:title>
  <dc:creator>HannahEmily Benwell</dc:creator>
  <cp:lastModifiedBy>HannahEmily Benwell</cp:lastModifiedBy>
  <cp:revision>7</cp:revision>
  <dcterms:created xsi:type="dcterms:W3CDTF">2020-04-15T12:54:49Z</dcterms:created>
  <dcterms:modified xsi:type="dcterms:W3CDTF">2020-04-15T14:10:42Z</dcterms:modified>
</cp:coreProperties>
</file>