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76" r:id="rId3"/>
    <p:sldId id="269" r:id="rId4"/>
    <p:sldId id="270" r:id="rId5"/>
    <p:sldId id="273" r:id="rId6"/>
    <p:sldId id="272" r:id="rId7"/>
    <p:sldId id="271" r:id="rId8"/>
    <p:sldId id="275" r:id="rId9"/>
    <p:sldId id="274" r:id="rId10"/>
    <p:sldId id="268" r:id="rId11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46" d="100"/>
          <a:sy n="46" d="100"/>
        </p:scale>
        <p:origin x="216" y="4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CBDE74-AA17-4E3B-99FB-57F88755BC4E}" type="datetimeFigureOut">
              <a:rPr lang="en-GB" smtClean="0"/>
              <a:t>04/11/2021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FEF6BC-0219-4108-8FE2-986B327A39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85351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F9E9D4-C361-456F-B9AA-FB15EE86DD0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162642E-D66D-4A8B-B34B-4ED56C014F6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4D3D6F-21C0-47F3-A383-E0F00CA082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F766-5E58-4402-A432-9582C3F002A8}" type="datetimeFigureOut">
              <a:rPr lang="en-GB" smtClean="0"/>
              <a:t>04/11/2021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62A828-C833-4109-A07D-6D4BEBF73B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120E8B-FA42-42A6-A2C5-4D1A3DE2B3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182D8-0C26-4F71-8696-09961DA4A8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89885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AEDE03-6B25-41EE-B09A-978BB7E626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393110-120A-4560-B16D-325C3B0A28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2AC819-0D36-4194-BED7-CB153C74E7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F766-5E58-4402-A432-9582C3F002A8}" type="datetimeFigureOut">
              <a:rPr lang="en-GB" smtClean="0"/>
              <a:t>04/11/2021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BCDE13-6E17-44DC-99CB-27CC6A1D61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4A851B-26B5-4863-A073-F80BD89EFB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182D8-0C26-4F71-8696-09961DA4A8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83825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CBF24A-4B7A-4A1F-96E3-A88CF0624C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CE55508-864E-4378-96D7-52B5D85901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6F9A26-6F5C-43CA-A53B-F4CAAFFFC4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F766-5E58-4402-A432-9582C3F002A8}" type="datetimeFigureOut">
              <a:rPr lang="en-GB" smtClean="0"/>
              <a:t>04/11/2021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B39A70-7BE5-4E03-B3A4-3F0A7930EB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AF48FC-2C2E-406C-B916-8F77565B76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182D8-0C26-4F71-8696-09961DA4A8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33013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5BBFF0-F47B-4CE1-9860-01B9B5F4C0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23DB06-DF43-425A-AB9F-79026484B7A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545344-1F7C-4F2F-AA94-A86370FAFF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C70CB1-94D1-4793-A7CD-87ACC035AF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F766-5E58-4402-A432-9582C3F002A8}" type="datetimeFigureOut">
              <a:rPr lang="en-GB" smtClean="0"/>
              <a:t>04/11/2021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845C9A-6195-4EEF-9DA0-172D9EAA26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A00BF15-BFD3-4681-9272-8668986F6B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182D8-0C26-4F71-8696-09961DA4A8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16993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5E2F05-E798-4E11-AFA2-6A619C702E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E11E7F2-77D8-427E-93D8-F7ED0F8E9B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A07BEC5-0461-4BB1-9349-DD02901898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36D8A74-2B9D-48AD-9E19-6DE48623F5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D42B5F0-9092-4FBD-AF3A-724B0DD43A3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10DED4D-7889-470F-BBCF-F2AA7FD2D4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F766-5E58-4402-A432-9582C3F002A8}" type="datetimeFigureOut">
              <a:rPr lang="en-GB" smtClean="0"/>
              <a:t>04/11/2021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1D6F82B-9079-4D76-BD6D-7DBDAEED5D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C5FC4CD-9418-4512-B8CC-CBBEE35AE8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182D8-0C26-4F71-8696-09961DA4A8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53330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4539BA-6803-40F0-B9C6-C777621F1F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B7E6809-E45D-47D1-9372-BC64713E3E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F766-5E58-4402-A432-9582C3F002A8}" type="datetimeFigureOut">
              <a:rPr lang="en-GB" smtClean="0"/>
              <a:t>04/11/2021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697368C-FD00-41F0-AA3A-C747C6D6D4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64130F-96D8-4747-9F01-FBA8619B62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182D8-0C26-4F71-8696-09961DA4A8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81291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BC8554C-8EE4-4362-B3DC-2755D8CEE6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F766-5E58-4402-A432-9582C3F002A8}" type="datetimeFigureOut">
              <a:rPr lang="en-GB" smtClean="0"/>
              <a:t>04/11/2021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5332275-1AA6-40D3-B972-9EE13A48ED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565EEE5-E236-4C41-8DC0-3CE559B0FF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182D8-0C26-4F71-8696-09961DA4A8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72217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AA02E3-3A63-4417-8767-004531B497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4F1086-50DB-4605-B615-1A2B4F0AEF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593C40F-8F49-4834-855B-51058B011E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90EF367-9068-4036-9F08-F1DCE1359C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F766-5E58-4402-A432-9582C3F002A8}" type="datetimeFigureOut">
              <a:rPr lang="en-GB" smtClean="0"/>
              <a:t>04/11/2021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EE86E7-BB69-41FC-88A9-52F5AFE9F7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AECEC9-408F-497F-8CC4-A531B898C4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182D8-0C26-4F71-8696-09961DA4A8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68735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A749CD-13DC-4212-8885-F6EB853F3C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1B761DE-5002-4661-BC06-0E011967A8F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DED520A-987E-4E6A-829B-78E2AD8A832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A32DFF6-B8D7-4921-B844-175E9D9768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F766-5E58-4402-A432-9582C3F002A8}" type="datetimeFigureOut">
              <a:rPr lang="en-GB" smtClean="0"/>
              <a:t>04/11/2021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5D4C11-6102-44A8-9807-2C58761F2F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3A42E5E-8F13-4CD5-B23A-3713F20663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182D8-0C26-4F71-8696-09961DA4A8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29008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EE827D-A2DF-4106-8E2F-7308B629C7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CC6056B-E72C-4B2F-964A-7492161AE2A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9C8CC0-BEBD-4B29-AE23-725A571034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F766-5E58-4402-A432-9582C3F002A8}" type="datetimeFigureOut">
              <a:rPr lang="en-GB" smtClean="0"/>
              <a:t>04/11/2021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C2E5B1-4ED3-4D0B-9F84-08BB054B5D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5B45B6-7374-4633-BAA0-3B711554F6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182D8-0C26-4F71-8696-09961DA4A8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97732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F0E90E7-087D-49D0-92C4-3DFDF37985A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7AEA4D6-232F-4CFF-A1EC-EEA303B1677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28F96E-6484-46D2-9B12-7A51A00230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F766-5E58-4402-A432-9582C3F002A8}" type="datetimeFigureOut">
              <a:rPr lang="en-GB" smtClean="0"/>
              <a:t>04/11/2021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0BF7C1-B1BC-4FDD-BE88-A326C924EE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DB8E1C-50C8-4A77-A360-3150F83B4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182D8-0C26-4F71-8696-09961DA4A8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00121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2375252-9583-4B1C-AA6E-4914520202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F7AB58F-0033-4533-962F-7B62D394F2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C3A213-B89E-4CE9-B632-B346114E028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9FF766-5E58-4402-A432-9582C3F002A8}" type="datetimeFigureOut">
              <a:rPr lang="en-GB" smtClean="0"/>
              <a:t>04/11/2021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54668C-46A1-4349-85A9-BE6874B0FE0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796FE1-92F7-4AC4-8AD6-50A839EFF34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E182D8-0C26-4F71-8696-09961DA4A8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06356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home.oxfordowl.co.uk/reading/learn-to-read-phonics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EC196B-F1D1-4669-963D-66C73B758E4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>
                <a:solidFill>
                  <a:schemeClr val="accent4"/>
                </a:solidFill>
              </a:rPr>
              <a:t>King’s Court First School</a:t>
            </a:r>
            <a:endParaRPr lang="en-GB" dirty="0">
              <a:solidFill>
                <a:schemeClr val="accent4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45E4656-D3B0-4A57-8747-167CD230EB0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>
                <a:solidFill>
                  <a:schemeClr val="accent4"/>
                </a:solidFill>
              </a:rPr>
              <a:t>Caring, Sharing and Learning Together</a:t>
            </a:r>
          </a:p>
          <a:p>
            <a:endParaRPr lang="en-US" dirty="0">
              <a:solidFill>
                <a:schemeClr val="accent4"/>
              </a:solidFill>
            </a:endParaRPr>
          </a:p>
          <a:p>
            <a:r>
              <a:rPr lang="en-US" dirty="0">
                <a:solidFill>
                  <a:schemeClr val="accent4"/>
                </a:solidFill>
              </a:rPr>
              <a:t>Y1 Phonic Screening Presentation 2021</a:t>
            </a:r>
            <a:endParaRPr lang="en-GB" dirty="0">
              <a:solidFill>
                <a:schemeClr val="accent4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9263D68-0C09-4300-B649-EA17853175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81188" y="387775"/>
            <a:ext cx="1629624" cy="1928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81765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1D515D-A34C-4B03-AD4F-E11C2E3227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Phonic Screening Check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880959-2856-49CA-940F-6EDED92F56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purpose of today’s meeting is to share:</a:t>
            </a:r>
          </a:p>
          <a:p>
            <a:r>
              <a:rPr lang="en-US" dirty="0"/>
              <a:t>The who, what, when, why’s and how’s.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2315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6C666D-EE89-424F-9204-1FC7876CEE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Phonic Screening check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C894ED-49FA-4570-A058-B9E6F27186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  <a:p>
            <a:r>
              <a:rPr lang="en-US" dirty="0"/>
              <a:t>The phonics screening check that is taken nationally by all children in Y1 and some children in Y2.</a:t>
            </a:r>
          </a:p>
          <a:p>
            <a:r>
              <a:rPr lang="en-US" dirty="0"/>
              <a:t>Usually takes place in June. </a:t>
            </a:r>
          </a:p>
          <a:p>
            <a:r>
              <a:rPr lang="en-US" dirty="0"/>
              <a:t>It is designed to give teachers and parents information on how your child is progressing in phonics. </a:t>
            </a:r>
          </a:p>
          <a:p>
            <a:r>
              <a:rPr lang="en-US" dirty="0"/>
              <a:t>It will help to identify whether your child needs additional support at this stage so that they do not fall behind in this vital early reading skill.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136002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B487F0-F98C-4C5D-9C4E-D53D56AA17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the phonic screening check?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2789B6-9525-4522-B1DE-91B24AD2A3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There are two sections in this 40-word check and it assesses phonics skills and knowledge learned through Reception and Year 1. Your child will read up to four words per page</a:t>
            </a:r>
          </a:p>
          <a:p>
            <a:r>
              <a:rPr lang="en-US" dirty="0"/>
              <a:t>This generally take between 5- 10 minutes.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53709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728C66-6224-4B3C-9897-1A840D45C3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Why does my child do the phonic screening check?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87A508-C353-4DB8-BD29-4FF7E5C7BE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fontAlgn="base">
              <a:buNone/>
            </a:pPr>
            <a:r>
              <a:rPr lang="en-US" dirty="0"/>
              <a:t>It checks that your child can:</a:t>
            </a:r>
          </a:p>
          <a:p>
            <a:pPr marL="0" indent="0" fontAlgn="base">
              <a:buNone/>
            </a:pPr>
            <a:endParaRPr lang="en-US" dirty="0"/>
          </a:p>
          <a:p>
            <a:pPr fontAlgn="base"/>
            <a:r>
              <a:rPr lang="en-US" dirty="0"/>
              <a:t>Sound out and blend graphemes in order to read simple words.</a:t>
            </a:r>
          </a:p>
          <a:p>
            <a:pPr fontAlgn="base"/>
            <a:r>
              <a:rPr lang="en-US" dirty="0"/>
              <a:t>Read phonically decodable one-syllable and two-syllable words, e.g. sand, windmill.</a:t>
            </a:r>
          </a:p>
          <a:p>
            <a:pPr fontAlgn="base"/>
            <a:r>
              <a:rPr lang="en-US" dirty="0"/>
              <a:t>Read a selection of nonsense words.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140401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0FA0B6-3549-45E7-AEA9-A48696D121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Why nonsense words?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817502-4425-40F2-8073-885A30FE5C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fontAlgn="base"/>
            <a:r>
              <a:rPr lang="en-US" dirty="0"/>
              <a:t>These are words that are phonically decodable but are not actual words e.g. </a:t>
            </a:r>
            <a:r>
              <a:rPr lang="en-US" dirty="0" err="1"/>
              <a:t>brip</a:t>
            </a:r>
            <a:r>
              <a:rPr lang="en-US" dirty="0"/>
              <a:t>, </a:t>
            </a:r>
            <a:r>
              <a:rPr lang="en-US" dirty="0" err="1"/>
              <a:t>snorb</a:t>
            </a:r>
            <a:r>
              <a:rPr lang="en-US" dirty="0"/>
              <a:t>. </a:t>
            </a:r>
          </a:p>
          <a:p>
            <a:pPr fontAlgn="base"/>
            <a:r>
              <a:rPr lang="en-US" dirty="0"/>
              <a:t>To check whether your child can decode a word using phonics skills and not their memory.</a:t>
            </a:r>
          </a:p>
          <a:p>
            <a:pPr fontAlgn="base"/>
            <a:r>
              <a:rPr lang="en-US" dirty="0"/>
              <a:t>Shown to your child with a picture of a monster-  so they will know it is a nonsense word.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866570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9AA615-C4FD-4F62-A751-068664FA5B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does it look like?</a:t>
            </a:r>
            <a:endParaRPr lang="en-GB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9D492DC5-E0A6-49A2-9024-C50684C39D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35943" t="19147" r="37156" b="7787"/>
          <a:stretch/>
        </p:blipFill>
        <p:spPr>
          <a:xfrm>
            <a:off x="1108081" y="1589649"/>
            <a:ext cx="3359584" cy="513017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B11FF06-712F-4E02-98EE-539D8763B2C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6644" t="23166" r="36645" b="5302"/>
          <a:stretch/>
        </p:blipFill>
        <p:spPr>
          <a:xfrm>
            <a:off x="7118374" y="1712924"/>
            <a:ext cx="3243653" cy="488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75112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5700F5-7102-4DB3-9675-1F63246437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Who, where and how will it take place?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009B42-B9FA-43D1-A02D-65A3A1E5AB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Individually with Miss Brooker or </a:t>
            </a:r>
            <a:r>
              <a:rPr lang="en-US" dirty="0" err="1"/>
              <a:t>Mrs</a:t>
            </a:r>
            <a:r>
              <a:rPr lang="en-US" dirty="0"/>
              <a:t> </a:t>
            </a:r>
            <a:r>
              <a:rPr lang="en-US" dirty="0" err="1"/>
              <a:t>Pye</a:t>
            </a:r>
            <a:r>
              <a:rPr lang="en-US" dirty="0"/>
              <a:t>- </a:t>
            </a:r>
            <a:r>
              <a:rPr lang="en-US" dirty="0" err="1"/>
              <a:t>Beraet</a:t>
            </a:r>
            <a:endParaRPr lang="en-US" dirty="0"/>
          </a:p>
          <a:p>
            <a:r>
              <a:rPr lang="en-US" dirty="0"/>
              <a:t>In a quiet space within school</a:t>
            </a:r>
          </a:p>
          <a:p>
            <a:r>
              <a:rPr lang="en-US" dirty="0"/>
              <a:t>Sit down together and be shown 4 words at a time that your child will decode and their answered is recorded by an adult.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336540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21459A-34AA-46D3-940E-BE0B88680F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can I support my child?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2F1B82-5235-446A-ABE6-8FD40E7246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Ask your child to spot digraphs/trigraphs everywhere- supermarkets, at the park, road signs, magazines etc.</a:t>
            </a:r>
          </a:p>
          <a:p>
            <a:r>
              <a:rPr lang="en-US" dirty="0"/>
              <a:t>Play games such as snap, pairs, hiding words around the house for your child to read.</a:t>
            </a:r>
          </a:p>
          <a:p>
            <a:r>
              <a:rPr lang="en-US"/>
              <a:t>Reading everyday.</a:t>
            </a:r>
            <a:endParaRPr lang="en-US" dirty="0"/>
          </a:p>
          <a:p>
            <a:r>
              <a:rPr lang="en-GB" dirty="0">
                <a:hlinkClick r:id="rId2"/>
              </a:rPr>
              <a:t>https://home.oxfordowl.co.uk/reading/learn-to-read-phonics/</a:t>
            </a:r>
            <a:r>
              <a:rPr lang="en-GB" dirty="0"/>
              <a:t>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F28ED4B-DE98-454E-A8B8-B1D15C6D214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192" t="34659" r="54539" b="22858"/>
          <a:stretch/>
        </p:blipFill>
        <p:spPr>
          <a:xfrm>
            <a:off x="1579418" y="4837045"/>
            <a:ext cx="2301345" cy="147485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586135E-18C9-46BC-AC5C-3B639705045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8539" t="33222" r="54192" b="12187"/>
          <a:stretch/>
        </p:blipFill>
        <p:spPr>
          <a:xfrm>
            <a:off x="7479967" y="4837045"/>
            <a:ext cx="1994434" cy="1642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49859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9C5E0F-F3DC-49AA-A630-7C0EF8EBCF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>
                <a:solidFill>
                  <a:schemeClr val="accent4"/>
                </a:solidFill>
              </a:rPr>
              <a:t>Children’s activity</a:t>
            </a:r>
            <a:endParaRPr lang="en-GB" dirty="0">
              <a:solidFill>
                <a:schemeClr val="accent4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E2386A-EE05-42BD-B4BA-7C58045E28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141537"/>
            <a:ext cx="10515600" cy="4351338"/>
          </a:xfrm>
        </p:spPr>
        <p:txBody>
          <a:bodyPr/>
          <a:lstStyle/>
          <a:p>
            <a:r>
              <a:rPr lang="en-US" dirty="0">
                <a:solidFill>
                  <a:schemeClr val="accent4"/>
                </a:solidFill>
              </a:rPr>
              <a:t>Thank you for joining us today</a:t>
            </a:r>
          </a:p>
          <a:p>
            <a:r>
              <a:rPr lang="en-US" dirty="0">
                <a:solidFill>
                  <a:schemeClr val="accent4"/>
                </a:solidFill>
              </a:rPr>
              <a:t>I hope you have found this informative.</a:t>
            </a:r>
          </a:p>
          <a:p>
            <a:r>
              <a:rPr lang="en-US" dirty="0">
                <a:solidFill>
                  <a:schemeClr val="accent4"/>
                </a:solidFill>
              </a:rPr>
              <a:t>We will be around now during the book look if you have any questions.</a:t>
            </a:r>
          </a:p>
          <a:p>
            <a:r>
              <a:rPr lang="en-US" dirty="0">
                <a:solidFill>
                  <a:schemeClr val="accent4"/>
                </a:solidFill>
              </a:rPr>
              <a:t>Also we would love it, if you have a second to complete our </a:t>
            </a:r>
            <a:r>
              <a:rPr lang="en-US" dirty="0" err="1">
                <a:solidFill>
                  <a:schemeClr val="accent4"/>
                </a:solidFill>
              </a:rPr>
              <a:t>Ofsted</a:t>
            </a:r>
            <a:r>
              <a:rPr lang="en-US" dirty="0">
                <a:solidFill>
                  <a:schemeClr val="accent4"/>
                </a:solidFill>
              </a:rPr>
              <a:t> parent view survey</a:t>
            </a:r>
            <a:endParaRPr lang="en-GB" dirty="0">
              <a:solidFill>
                <a:schemeClr val="accent4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8CFB072-57B7-4F38-B226-9D87880879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9930" y="4566372"/>
            <a:ext cx="1633870" cy="1926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78643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404</TotalTime>
  <Words>442</Words>
  <Application>Microsoft Office PowerPoint</Application>
  <PresentationFormat>Widescreen</PresentationFormat>
  <Paragraphs>41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King’s Court First School</vt:lpstr>
      <vt:lpstr>The Phonic Screening Check</vt:lpstr>
      <vt:lpstr>The Phonic Screening check</vt:lpstr>
      <vt:lpstr>What is the phonic screening check?</vt:lpstr>
      <vt:lpstr>Why does my child do the phonic screening check?</vt:lpstr>
      <vt:lpstr>Why nonsense words?</vt:lpstr>
      <vt:lpstr>What does it look like?</vt:lpstr>
      <vt:lpstr>Who, where and how will it take place?</vt:lpstr>
      <vt:lpstr>How can I support my child?</vt:lpstr>
      <vt:lpstr>Children’s activity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King’s Court First School</dc:title>
  <dc:creator>Sam Powell</dc:creator>
  <cp:lastModifiedBy>Sam Powell</cp:lastModifiedBy>
  <cp:revision>32</cp:revision>
  <cp:lastPrinted>2021-07-01T06:59:52Z</cp:lastPrinted>
  <dcterms:created xsi:type="dcterms:W3CDTF">2020-06-19T12:30:18Z</dcterms:created>
  <dcterms:modified xsi:type="dcterms:W3CDTF">2021-11-04T12:56:27Z</dcterms:modified>
</cp:coreProperties>
</file>