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pitchFamily="2" charset="0"/>
      <p:bold r:id="rId20"/>
    </p:embeddedFont>
    <p:embeddedFont>
      <p:font typeface="Sassoon Infant Rg" panose="02000503030000020003" pitchFamily="50" charset="0"/>
      <p:regular r:id="rId21"/>
      <p:bold r:id="rId22"/>
    </p:embeddedFont>
    <p:embeddedFont>
      <p:font typeface="Twinkl" pitchFamily="2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4F6C"/>
    <a:srgbClr val="007BC2"/>
    <a:srgbClr val="F08214"/>
    <a:srgbClr val="A773AE"/>
    <a:srgbClr val="A3A0A2"/>
    <a:srgbClr val="E7E6E1"/>
    <a:srgbClr val="B77C72"/>
    <a:srgbClr val="C5572F"/>
    <a:srgbClr val="C28B5D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774" y="72"/>
      </p:cViewPr>
      <p:guideLst>
        <p:guide orient="horz" pos="2137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lady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over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tins.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knocked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7" name="Oval 6"/>
          <p:cNvSpPr/>
          <p:nvPr/>
        </p:nvSpPr>
        <p:spPr>
          <a:xfrm>
            <a:off x="3246949" y="2392485"/>
            <a:ext cx="1495844" cy="1495844"/>
          </a:xfrm>
          <a:prstGeom prst="ellipse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lady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knocked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over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tins.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88" y="1284863"/>
            <a:ext cx="2160918" cy="3610228"/>
          </a:xfrm>
          <a:prstGeom prst="rect">
            <a:avLst/>
          </a:prstGeom>
        </p:spPr>
      </p:pic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The lady knocked over the tins.</a:t>
            </a:r>
          </a:p>
        </p:txBody>
      </p:sp>
      <p:sp>
        <p:nvSpPr>
          <p:cNvPr id="2" name="Arrow: Right 1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people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Five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sat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Five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people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sat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Five people sat in a car.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21764"/>
            <a:ext cx="4170098" cy="2948741"/>
          </a:xfrm>
          <a:prstGeom prst="roundRect">
            <a:avLst>
              <a:gd name="adj" fmla="val 3333"/>
            </a:avLst>
          </a:prstGeom>
        </p:spPr>
      </p:pic>
      <p:sp>
        <p:nvSpPr>
          <p:cNvPr id="7" name="Oval 6"/>
          <p:cNvSpPr/>
          <p:nvPr/>
        </p:nvSpPr>
        <p:spPr>
          <a:xfrm>
            <a:off x="4021061" y="3404641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239026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checked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sleeping</a:t>
            </a:r>
          </a:p>
        </p:txBody>
      </p:sp>
      <p:sp>
        <p:nvSpPr>
          <p:cNvPr id="7" name="Oval 6"/>
          <p:cNvSpPr/>
          <p:nvPr/>
        </p:nvSpPr>
        <p:spPr>
          <a:xfrm>
            <a:off x="3925347" y="3290772"/>
            <a:ext cx="1495844" cy="1495844"/>
          </a:xfrm>
          <a:prstGeom prst="ellipse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checked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sleeping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Dad checked on the sleeping baby.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67964"/>
            <a:ext cx="2936784" cy="3591749"/>
          </a:xfrm>
          <a:prstGeom prst="rect">
            <a:avLst/>
          </a:prstGeom>
        </p:spPr>
      </p:pic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99028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blocks.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climbed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climbed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blocks.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Two children climbed on the blocks.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416122"/>
            <a:ext cx="4543061" cy="284585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4127588" y="3439477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29496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ate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eggs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toast.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Sammy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some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Sammy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ate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some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eggs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toast.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Sammy ate some eggs and toast.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450221"/>
            <a:ext cx="3546385" cy="3389410"/>
          </a:xfrm>
          <a:prstGeom prst="roundRect">
            <a:avLst>
              <a:gd name="adj" fmla="val 7143"/>
            </a:avLst>
          </a:prstGeom>
        </p:spPr>
      </p:pic>
      <p:sp>
        <p:nvSpPr>
          <p:cNvPr id="7" name="Oval 6"/>
          <p:cNvSpPr/>
          <p:nvPr/>
        </p:nvSpPr>
        <p:spPr>
          <a:xfrm>
            <a:off x="3878414" y="3290772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938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15889"/>
            <a:ext cx="4434659" cy="3135816"/>
          </a:xfrm>
          <a:prstGeom prst="roundRect">
            <a:avLst>
              <a:gd name="adj" fmla="val 6669"/>
            </a:avLst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sea.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fished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7" name="Oval 6"/>
          <p:cNvSpPr/>
          <p:nvPr/>
        </p:nvSpPr>
        <p:spPr>
          <a:xfrm>
            <a:off x="921283" y="3089171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fished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sea.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Two children fished in the sea.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1717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and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held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new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Mum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their</a:t>
            </a:r>
          </a:p>
        </p:txBody>
      </p:sp>
      <p:sp>
        <p:nvSpPr>
          <p:cNvPr id="7" name="Oval 6"/>
          <p:cNvSpPr/>
          <p:nvPr/>
        </p:nvSpPr>
        <p:spPr>
          <a:xfrm>
            <a:off x="3500285" y="2030258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17" name="The"/>
          <p:cNvSpPr/>
          <p:nvPr/>
        </p:nvSpPr>
        <p:spPr>
          <a:xfrm>
            <a:off x="554206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Mum</a:t>
            </a:r>
          </a:p>
        </p:txBody>
      </p:sp>
      <p:sp>
        <p:nvSpPr>
          <p:cNvPr id="18" name="lady"/>
          <p:cNvSpPr/>
          <p:nvPr/>
        </p:nvSpPr>
        <p:spPr>
          <a:xfrm>
            <a:off x="1710147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and</a:t>
            </a:r>
          </a:p>
        </p:txBody>
      </p:sp>
      <p:sp>
        <p:nvSpPr>
          <p:cNvPr id="19" name="knocked"/>
          <p:cNvSpPr/>
          <p:nvPr/>
        </p:nvSpPr>
        <p:spPr>
          <a:xfrm>
            <a:off x="286608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20" name="over"/>
          <p:cNvSpPr/>
          <p:nvPr/>
        </p:nvSpPr>
        <p:spPr>
          <a:xfrm>
            <a:off x="4022029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held</a:t>
            </a:r>
          </a:p>
        </p:txBody>
      </p:sp>
      <p:sp>
        <p:nvSpPr>
          <p:cNvPr id="22" name="the"/>
          <p:cNvSpPr/>
          <p:nvPr/>
        </p:nvSpPr>
        <p:spPr>
          <a:xfrm>
            <a:off x="5177970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their</a:t>
            </a:r>
          </a:p>
        </p:txBody>
      </p:sp>
      <p:sp>
        <p:nvSpPr>
          <p:cNvPr id="23" name="tins."/>
          <p:cNvSpPr/>
          <p:nvPr/>
        </p:nvSpPr>
        <p:spPr>
          <a:xfrm>
            <a:off x="6333911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new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Mum and Dad held their new baby.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81" y="1395404"/>
            <a:ext cx="1996076" cy="3512962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4107868" y="3389641"/>
            <a:ext cx="1240313" cy="1240313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Click again…</a:t>
            </a:r>
          </a:p>
        </p:txBody>
      </p:sp>
      <p:sp>
        <p:nvSpPr>
          <p:cNvPr id="26" name="tins."/>
          <p:cNvSpPr/>
          <p:nvPr/>
        </p:nvSpPr>
        <p:spPr>
          <a:xfrm>
            <a:off x="7489852" y="5132809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27" name="the"/>
          <p:cNvSpPr/>
          <p:nvPr/>
        </p:nvSpPr>
        <p:spPr>
          <a:xfrm>
            <a:off x="6970144" y="391476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28" name="The"/>
          <p:cNvSpPr/>
          <p:nvPr/>
        </p:nvSpPr>
        <p:spPr>
          <a:xfrm>
            <a:off x="528325" y="514051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29" name="lady"/>
          <p:cNvSpPr/>
          <p:nvPr/>
        </p:nvSpPr>
        <p:spPr>
          <a:xfrm>
            <a:off x="1684266" y="5140514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and</a:t>
            </a:r>
          </a:p>
        </p:txBody>
      </p:sp>
      <p:sp>
        <p:nvSpPr>
          <p:cNvPr id="30" name="knocked"/>
          <p:cNvSpPr/>
          <p:nvPr/>
        </p:nvSpPr>
        <p:spPr>
          <a:xfrm>
            <a:off x="2840207" y="514051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Mum</a:t>
            </a:r>
          </a:p>
        </p:txBody>
      </p:sp>
      <p:sp>
        <p:nvSpPr>
          <p:cNvPr id="31" name="over"/>
          <p:cNvSpPr/>
          <p:nvPr/>
        </p:nvSpPr>
        <p:spPr>
          <a:xfrm>
            <a:off x="3996148" y="514051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held</a:t>
            </a:r>
          </a:p>
        </p:txBody>
      </p:sp>
      <p:sp>
        <p:nvSpPr>
          <p:cNvPr id="32" name="the"/>
          <p:cNvSpPr/>
          <p:nvPr/>
        </p:nvSpPr>
        <p:spPr>
          <a:xfrm>
            <a:off x="5152089" y="5140514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their</a:t>
            </a:r>
          </a:p>
        </p:txBody>
      </p:sp>
      <p:sp>
        <p:nvSpPr>
          <p:cNvPr id="33" name="tins."/>
          <p:cNvSpPr/>
          <p:nvPr/>
        </p:nvSpPr>
        <p:spPr>
          <a:xfrm>
            <a:off x="6308030" y="5140513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new</a:t>
            </a:r>
          </a:p>
        </p:txBody>
      </p:sp>
      <p:sp>
        <p:nvSpPr>
          <p:cNvPr id="34" name="tins."/>
          <p:cNvSpPr/>
          <p:nvPr/>
        </p:nvSpPr>
        <p:spPr>
          <a:xfrm>
            <a:off x="7463971" y="5140512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36" name="Arrow: Right 35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37" name="Arrow: Left 36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64477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3" grpId="0" animBg="1"/>
      <p:bldP spid="23" grpId="1" animBg="1"/>
      <p:bldP spid="25" grpId="0"/>
      <p:bldP spid="25" grpId="1"/>
      <p:bldP spid="26" grpId="0" animBg="1"/>
      <p:bldP spid="26" grpId="1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2" grpId="1" animBg="1"/>
      <p:bldP spid="33" grpId="0" animBg="1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across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big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sailed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8" name="lady"/>
          <p:cNvSpPr/>
          <p:nvPr/>
        </p:nvSpPr>
        <p:spPr>
          <a:xfrm>
            <a:off x="1710147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19" name="knocked"/>
          <p:cNvSpPr/>
          <p:nvPr/>
        </p:nvSpPr>
        <p:spPr>
          <a:xfrm>
            <a:off x="286608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sailed</a:t>
            </a:r>
          </a:p>
        </p:txBody>
      </p:sp>
      <p:sp>
        <p:nvSpPr>
          <p:cNvPr id="20" name="over"/>
          <p:cNvSpPr/>
          <p:nvPr/>
        </p:nvSpPr>
        <p:spPr>
          <a:xfrm>
            <a:off x="4022029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across</a:t>
            </a:r>
          </a:p>
        </p:txBody>
      </p:sp>
      <p:sp>
        <p:nvSpPr>
          <p:cNvPr id="22" name="the"/>
          <p:cNvSpPr/>
          <p:nvPr/>
        </p:nvSpPr>
        <p:spPr>
          <a:xfrm>
            <a:off x="5177970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The children sailed across the big pond.</a:t>
            </a:r>
          </a:p>
        </p:txBody>
      </p:sp>
      <p:sp>
        <p:nvSpPr>
          <p:cNvPr id="26" name="tins."/>
          <p:cNvSpPr/>
          <p:nvPr/>
        </p:nvSpPr>
        <p:spPr>
          <a:xfrm>
            <a:off x="7489852" y="5132809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pond.</a:t>
            </a:r>
          </a:p>
        </p:txBody>
      </p:sp>
      <p:sp>
        <p:nvSpPr>
          <p:cNvPr id="27" name="the"/>
          <p:cNvSpPr/>
          <p:nvPr/>
        </p:nvSpPr>
        <p:spPr>
          <a:xfrm>
            <a:off x="6970144" y="391476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pond.</a:t>
            </a:r>
          </a:p>
        </p:txBody>
      </p:sp>
      <p:sp>
        <p:nvSpPr>
          <p:cNvPr id="28" name="The"/>
          <p:cNvSpPr/>
          <p:nvPr/>
        </p:nvSpPr>
        <p:spPr>
          <a:xfrm>
            <a:off x="545743" y="51405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33" name="tins."/>
          <p:cNvSpPr/>
          <p:nvPr/>
        </p:nvSpPr>
        <p:spPr>
          <a:xfrm>
            <a:off x="6333911" y="51405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42847"/>
            <a:ext cx="4511026" cy="237592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910548" y="3290772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3" name="Arrow: Right 22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4" name="Arrow: Left 23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5753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2" grpId="0" animBg="1"/>
      <p:bldP spid="25" grpId="0"/>
      <p:bldP spid="26" grpId="0" animBg="1"/>
      <p:bldP spid="28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60" y="1450566"/>
            <a:ext cx="4514911" cy="343196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changed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5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baby’s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nappy.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Charlie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dirty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Charlie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changed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baby’s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dirty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nappy.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Charlie changed the baby’s dirty nappy.</a:t>
            </a:r>
          </a:p>
        </p:txBody>
      </p:sp>
      <p:sp>
        <p:nvSpPr>
          <p:cNvPr id="7" name="Oval 6"/>
          <p:cNvSpPr/>
          <p:nvPr/>
        </p:nvSpPr>
        <p:spPr>
          <a:xfrm>
            <a:off x="921283" y="1425934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7062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Pat waved the feather duster in the air.</a:t>
            </a:r>
          </a:p>
        </p:txBody>
      </p:sp>
      <p:sp>
        <p:nvSpPr>
          <p:cNvPr id="28" name="The"/>
          <p:cNvSpPr/>
          <p:nvPr/>
        </p:nvSpPr>
        <p:spPr>
          <a:xfrm>
            <a:off x="545743" y="5123661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Pat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3684797" y="2626583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3" name="The"/>
          <p:cNvSpPr/>
          <p:nvPr/>
        </p:nvSpPr>
        <p:spPr>
          <a:xfrm>
            <a:off x="1555679" y="5123661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waved</a:t>
            </a:r>
            <a:endParaRPr lang="en-GB" dirty="0"/>
          </a:p>
        </p:txBody>
      </p:sp>
      <p:sp>
        <p:nvSpPr>
          <p:cNvPr id="24" name="The"/>
          <p:cNvSpPr/>
          <p:nvPr/>
        </p:nvSpPr>
        <p:spPr>
          <a:xfrm>
            <a:off x="2565615" y="5123661"/>
            <a:ext cx="988953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endParaRPr lang="en-GB" dirty="0"/>
          </a:p>
        </p:txBody>
      </p:sp>
      <p:sp>
        <p:nvSpPr>
          <p:cNvPr id="29" name="The"/>
          <p:cNvSpPr/>
          <p:nvPr/>
        </p:nvSpPr>
        <p:spPr>
          <a:xfrm>
            <a:off x="3575551" y="5123661"/>
            <a:ext cx="988953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feather</a:t>
            </a:r>
            <a:endParaRPr lang="en-GB" dirty="0"/>
          </a:p>
        </p:txBody>
      </p:sp>
      <p:sp>
        <p:nvSpPr>
          <p:cNvPr id="30" name="The"/>
          <p:cNvSpPr/>
          <p:nvPr/>
        </p:nvSpPr>
        <p:spPr>
          <a:xfrm>
            <a:off x="4585487" y="5123661"/>
            <a:ext cx="988953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duster</a:t>
            </a:r>
            <a:endParaRPr lang="en-GB" dirty="0"/>
          </a:p>
        </p:txBody>
      </p:sp>
      <p:sp>
        <p:nvSpPr>
          <p:cNvPr id="31" name="The"/>
          <p:cNvSpPr/>
          <p:nvPr/>
        </p:nvSpPr>
        <p:spPr>
          <a:xfrm>
            <a:off x="5595423" y="5123661"/>
            <a:ext cx="988953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in</a:t>
            </a:r>
            <a:endParaRPr lang="en-GB" dirty="0"/>
          </a:p>
        </p:txBody>
      </p:sp>
      <p:sp>
        <p:nvSpPr>
          <p:cNvPr id="32" name="The"/>
          <p:cNvSpPr/>
          <p:nvPr/>
        </p:nvSpPr>
        <p:spPr>
          <a:xfrm>
            <a:off x="6605359" y="5123661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endParaRPr lang="en-GB" dirty="0"/>
          </a:p>
        </p:txBody>
      </p:sp>
      <p:sp>
        <p:nvSpPr>
          <p:cNvPr id="34" name="The"/>
          <p:cNvSpPr/>
          <p:nvPr/>
        </p:nvSpPr>
        <p:spPr>
          <a:xfrm>
            <a:off x="7615297" y="5123661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air.</a:t>
            </a:r>
            <a:endParaRPr lang="en-GB" dirty="0"/>
          </a:p>
        </p:txBody>
      </p:sp>
      <p:sp>
        <p:nvSpPr>
          <p:cNvPr id="35" name="The"/>
          <p:cNvSpPr/>
          <p:nvPr/>
        </p:nvSpPr>
        <p:spPr>
          <a:xfrm>
            <a:off x="5939516" y="1618240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waved</a:t>
            </a:r>
            <a:endParaRPr lang="en-GB" dirty="0"/>
          </a:p>
        </p:txBody>
      </p:sp>
      <p:sp>
        <p:nvSpPr>
          <p:cNvPr id="36" name="The"/>
          <p:cNvSpPr/>
          <p:nvPr/>
        </p:nvSpPr>
        <p:spPr>
          <a:xfrm>
            <a:off x="5939516" y="2393044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air.</a:t>
            </a:r>
            <a:endParaRPr lang="en-GB" dirty="0"/>
          </a:p>
        </p:txBody>
      </p:sp>
      <p:sp>
        <p:nvSpPr>
          <p:cNvPr id="37" name="The"/>
          <p:cNvSpPr/>
          <p:nvPr/>
        </p:nvSpPr>
        <p:spPr>
          <a:xfrm>
            <a:off x="5939516" y="3151885"/>
            <a:ext cx="988953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endParaRPr lang="en-GB" dirty="0"/>
          </a:p>
        </p:txBody>
      </p:sp>
      <p:sp>
        <p:nvSpPr>
          <p:cNvPr id="38" name="The"/>
          <p:cNvSpPr/>
          <p:nvPr/>
        </p:nvSpPr>
        <p:spPr>
          <a:xfrm>
            <a:off x="7142966" y="1632107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endParaRPr lang="en-GB" dirty="0"/>
          </a:p>
        </p:txBody>
      </p:sp>
      <p:sp>
        <p:nvSpPr>
          <p:cNvPr id="39" name="The"/>
          <p:cNvSpPr/>
          <p:nvPr/>
        </p:nvSpPr>
        <p:spPr>
          <a:xfrm>
            <a:off x="7142966" y="2395416"/>
            <a:ext cx="988953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feather</a:t>
            </a:r>
            <a:endParaRPr lang="en-GB" dirty="0"/>
          </a:p>
        </p:txBody>
      </p:sp>
      <p:sp>
        <p:nvSpPr>
          <p:cNvPr id="40" name="The"/>
          <p:cNvSpPr/>
          <p:nvPr/>
        </p:nvSpPr>
        <p:spPr>
          <a:xfrm>
            <a:off x="7142966" y="3151884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Pat</a:t>
            </a:r>
            <a:endParaRPr lang="en-GB" dirty="0"/>
          </a:p>
        </p:txBody>
      </p:sp>
      <p:sp>
        <p:nvSpPr>
          <p:cNvPr id="41" name="The"/>
          <p:cNvSpPr/>
          <p:nvPr/>
        </p:nvSpPr>
        <p:spPr>
          <a:xfrm>
            <a:off x="5939516" y="3846383"/>
            <a:ext cx="988953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in</a:t>
            </a:r>
            <a:endParaRPr lang="en-GB" dirty="0"/>
          </a:p>
        </p:txBody>
      </p:sp>
      <p:sp>
        <p:nvSpPr>
          <p:cNvPr id="42" name="The"/>
          <p:cNvSpPr/>
          <p:nvPr/>
        </p:nvSpPr>
        <p:spPr>
          <a:xfrm>
            <a:off x="7142966" y="3846382"/>
            <a:ext cx="988953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duster</a:t>
            </a:r>
            <a:endParaRPr lang="en-GB" dirty="0"/>
          </a:p>
        </p:txBody>
      </p:sp>
      <p:sp>
        <p:nvSpPr>
          <p:cNvPr id="45" name="Arrow: Left 44">
            <a:hlinkClick r:id="rId2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2" r="52198"/>
          <a:stretch/>
        </p:blipFill>
        <p:spPr>
          <a:xfrm>
            <a:off x="1191687" y="1133075"/>
            <a:ext cx="2045367" cy="380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50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5" grpId="0"/>
      <p:bldP spid="28" grpId="0" animBg="1"/>
      <p:bldP spid="23" grpId="0" animBg="1"/>
      <p:bldP spid="24" grpId="0" animBg="1"/>
      <p:bldP spid="29" grpId="0" animBg="1"/>
      <p:bldP spid="30" grpId="0" animBg="1"/>
      <p:bldP spid="31" grpId="0" animBg="1"/>
      <p:bldP spid="32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253</TotalTime>
  <Words>331</Words>
  <Application>Microsoft Office PowerPoint</Application>
  <PresentationFormat>On-screen Show (4:3)</PresentationFormat>
  <Paragraphs>184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Twinkl SemiBold</vt:lpstr>
      <vt:lpstr>Sassoon Infant Rg</vt:lpstr>
      <vt:lpstr>Twinkl</vt:lpstr>
      <vt:lpstr>Office Theme</vt:lpstr>
      <vt:lpstr>PowerPoint Presentation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23</cp:revision>
  <dcterms:created xsi:type="dcterms:W3CDTF">2018-02-15T12:33:29Z</dcterms:created>
  <dcterms:modified xsi:type="dcterms:W3CDTF">2018-03-20T15:29:09Z</dcterms:modified>
</cp:coreProperties>
</file>